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664" r:id="rId3"/>
    <p:sldMasterId id="2147483666" r:id="rId4"/>
    <p:sldMasterId id="2147483668" r:id="rId5"/>
  </p:sldMasterIdLst>
  <p:notesMasterIdLst>
    <p:notesMasterId r:id="rId30"/>
  </p:notesMasterIdLst>
  <p:sldIdLst>
    <p:sldId id="347" r:id="rId6"/>
    <p:sldId id="349" r:id="rId7"/>
    <p:sldId id="352" r:id="rId8"/>
    <p:sldId id="353" r:id="rId9"/>
    <p:sldId id="355" r:id="rId10"/>
    <p:sldId id="356" r:id="rId11"/>
    <p:sldId id="357" r:id="rId12"/>
    <p:sldId id="358" r:id="rId13"/>
    <p:sldId id="359" r:id="rId14"/>
    <p:sldId id="360" r:id="rId15"/>
    <p:sldId id="379" r:id="rId16"/>
    <p:sldId id="361" r:id="rId17"/>
    <p:sldId id="380" r:id="rId18"/>
    <p:sldId id="363" r:id="rId19"/>
    <p:sldId id="366" r:id="rId20"/>
    <p:sldId id="367" r:id="rId21"/>
    <p:sldId id="368" r:id="rId22"/>
    <p:sldId id="369" r:id="rId23"/>
    <p:sldId id="370" r:id="rId24"/>
    <p:sldId id="374" r:id="rId25"/>
    <p:sldId id="375" r:id="rId26"/>
    <p:sldId id="376" r:id="rId27"/>
    <p:sldId id="377" r:id="rId28"/>
    <p:sldId id="378" r:id="rId29"/>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818"/>
    <a:srgbClr val="97E2F1"/>
    <a:srgbClr val="FF0000"/>
    <a:srgbClr val="000000"/>
    <a:srgbClr val="0091EA"/>
    <a:srgbClr val="FFC000"/>
    <a:srgbClr val="00B0F0"/>
    <a:srgbClr val="00B4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49" autoAdjust="0"/>
    <p:restoredTop sz="87367" autoAdjust="0"/>
  </p:normalViewPr>
  <p:slideViewPr>
    <p:cSldViewPr>
      <p:cViewPr>
        <p:scale>
          <a:sx n="80" d="100"/>
          <a:sy n="80" d="100"/>
        </p:scale>
        <p:origin x="-420" y="7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27.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2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44D153-117E-4A92-8ABC-0B6B5B6E5215}"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fr-FR"/>
        </a:p>
      </dgm:t>
    </dgm:pt>
    <dgm:pt modelId="{4A6D0E43-39C0-46C8-80AF-BDE9D0BAA622}">
      <dgm:prSet phldrT="[Texte]"/>
      <dgm:spPr>
        <a:solidFill>
          <a:srgbClr val="000000"/>
        </a:solidFill>
      </dgm:spPr>
      <dgm:t>
        <a:bodyPr/>
        <a:lstStyle/>
        <a:p>
          <a:r>
            <a:rPr lang="fr-FR" dirty="0" smtClean="0"/>
            <a:t>Gérer plus facilement le parc</a:t>
          </a:r>
          <a:endParaRPr lang="fr-FR" dirty="0"/>
        </a:p>
      </dgm:t>
    </dgm:pt>
    <dgm:pt modelId="{3DB5B915-32AB-4CD2-A31F-E1877269EF34}" type="parTrans" cxnId="{85983B4A-BA00-4E37-9A3A-45DD6C07EE80}">
      <dgm:prSet/>
      <dgm:spPr/>
      <dgm:t>
        <a:bodyPr/>
        <a:lstStyle/>
        <a:p>
          <a:endParaRPr lang="fr-FR"/>
        </a:p>
      </dgm:t>
    </dgm:pt>
    <dgm:pt modelId="{E6B4E68B-BBD0-47A4-A32C-C6744F4CFD76}" type="sibTrans" cxnId="{85983B4A-BA00-4E37-9A3A-45DD6C07EE80}">
      <dgm:prSet/>
      <dgm:spPr/>
      <dgm:t>
        <a:bodyPr/>
        <a:lstStyle/>
        <a:p>
          <a:endParaRPr lang="fr-FR"/>
        </a:p>
      </dgm:t>
    </dgm:pt>
    <dgm:pt modelId="{C15DAA85-207D-4474-8370-2A2037E4A30F}">
      <dgm:prSet phldrT="[Texte]"/>
      <dgm:spPr>
        <a:solidFill>
          <a:srgbClr val="000000"/>
        </a:solidFill>
      </dgm:spPr>
      <dgm:t>
        <a:bodyPr/>
        <a:lstStyle/>
        <a:p>
          <a:r>
            <a:rPr lang="fr-FR" dirty="0" smtClean="0"/>
            <a:t>Suivre les employés et les animaux</a:t>
          </a:r>
          <a:endParaRPr lang="fr-FR" dirty="0"/>
        </a:p>
      </dgm:t>
    </dgm:pt>
    <dgm:pt modelId="{FE628FFD-99B5-4E9F-B821-087034540ECC}" type="parTrans" cxnId="{E040DEFA-6FDA-45B9-93BC-C8F0F3F84C80}">
      <dgm:prSet/>
      <dgm:spPr/>
      <dgm:t>
        <a:bodyPr/>
        <a:lstStyle/>
        <a:p>
          <a:endParaRPr lang="fr-FR"/>
        </a:p>
      </dgm:t>
    </dgm:pt>
    <dgm:pt modelId="{3E0EB196-7DC4-4938-A1AC-BA80496452D4}" type="sibTrans" cxnId="{E040DEFA-6FDA-45B9-93BC-C8F0F3F84C80}">
      <dgm:prSet/>
      <dgm:spPr/>
      <dgm:t>
        <a:bodyPr/>
        <a:lstStyle/>
        <a:p>
          <a:endParaRPr lang="fr-FR"/>
        </a:p>
      </dgm:t>
    </dgm:pt>
    <dgm:pt modelId="{06A208D5-6140-4AFA-A00D-14E74D0E2FAE}">
      <dgm:prSet phldrT="[Texte]"/>
      <dgm:spPr>
        <a:solidFill>
          <a:srgbClr val="000000"/>
        </a:solidFill>
      </dgm:spPr>
      <dgm:t>
        <a:bodyPr/>
        <a:lstStyle/>
        <a:p>
          <a:r>
            <a:rPr lang="fr-FR" dirty="0" smtClean="0"/>
            <a:t>Un guide pour le visiteur</a:t>
          </a:r>
          <a:endParaRPr lang="fr-FR" dirty="0"/>
        </a:p>
      </dgm:t>
    </dgm:pt>
    <dgm:pt modelId="{1ADE5398-5D8A-4817-B9C2-AD37C8FE403A}" type="parTrans" cxnId="{AE0D30DD-ACFD-42A6-852D-56E498B053B8}">
      <dgm:prSet/>
      <dgm:spPr/>
      <dgm:t>
        <a:bodyPr/>
        <a:lstStyle/>
        <a:p>
          <a:endParaRPr lang="fr-FR"/>
        </a:p>
      </dgm:t>
    </dgm:pt>
    <dgm:pt modelId="{DF723FB7-589D-4E6E-8FB3-AA9F192177B5}" type="sibTrans" cxnId="{AE0D30DD-ACFD-42A6-852D-56E498B053B8}">
      <dgm:prSet/>
      <dgm:spPr/>
      <dgm:t>
        <a:bodyPr/>
        <a:lstStyle/>
        <a:p>
          <a:endParaRPr lang="fr-FR"/>
        </a:p>
      </dgm:t>
    </dgm:pt>
    <dgm:pt modelId="{1849B277-2BFC-4D46-9623-32656926798C}" type="pres">
      <dgm:prSet presAssocID="{4B44D153-117E-4A92-8ABC-0B6B5B6E5215}" presName="composite" presStyleCnt="0">
        <dgm:presLayoutVars>
          <dgm:chMax val="5"/>
          <dgm:dir/>
          <dgm:animLvl val="ctr"/>
          <dgm:resizeHandles val="exact"/>
        </dgm:presLayoutVars>
      </dgm:prSet>
      <dgm:spPr/>
      <dgm:t>
        <a:bodyPr/>
        <a:lstStyle/>
        <a:p>
          <a:endParaRPr lang="fr-FR"/>
        </a:p>
      </dgm:t>
    </dgm:pt>
    <dgm:pt modelId="{9EDA04AE-5241-4442-B21E-8F609A2B9493}" type="pres">
      <dgm:prSet presAssocID="{4B44D153-117E-4A92-8ABC-0B6B5B6E5215}" presName="cycle" presStyleCnt="0"/>
      <dgm:spPr/>
    </dgm:pt>
    <dgm:pt modelId="{A0CA7D08-0115-4BCF-ABED-64FD90D8F23A}" type="pres">
      <dgm:prSet presAssocID="{4B44D153-117E-4A92-8ABC-0B6B5B6E5215}" presName="centerShape" presStyleCnt="0"/>
      <dgm:spPr/>
    </dgm:pt>
    <dgm:pt modelId="{FD94C6F8-599F-4F25-93E0-96C2363FBC10}" type="pres">
      <dgm:prSet presAssocID="{4B44D153-117E-4A92-8ABC-0B6B5B6E5215}" presName="connSite" presStyleLbl="node1" presStyleIdx="0" presStyleCnt="4"/>
      <dgm:spPr/>
    </dgm:pt>
    <dgm:pt modelId="{47D461A2-E8E7-4D3C-92B4-227F7560B79E}" type="pres">
      <dgm:prSet presAssocID="{4B44D153-117E-4A92-8ABC-0B6B5B6E5215}" presName="visible"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fr-FR"/>
        </a:p>
      </dgm:t>
    </dgm:pt>
    <dgm:pt modelId="{18A7F2EE-379D-4254-B7F6-946B6B760683}" type="pres">
      <dgm:prSet presAssocID="{3DB5B915-32AB-4CD2-A31F-E1877269EF34}" presName="Name25" presStyleLbl="parChTrans1D1" presStyleIdx="0" presStyleCnt="3"/>
      <dgm:spPr/>
      <dgm:t>
        <a:bodyPr/>
        <a:lstStyle/>
        <a:p>
          <a:endParaRPr lang="fr-FR"/>
        </a:p>
      </dgm:t>
    </dgm:pt>
    <dgm:pt modelId="{C0213CC2-FDF6-465F-BD0E-B6DB78D7BFC3}" type="pres">
      <dgm:prSet presAssocID="{4A6D0E43-39C0-46C8-80AF-BDE9D0BAA622}" presName="node" presStyleCnt="0"/>
      <dgm:spPr/>
    </dgm:pt>
    <dgm:pt modelId="{869356B8-DF11-4164-AC22-8317D9F70325}" type="pres">
      <dgm:prSet presAssocID="{4A6D0E43-39C0-46C8-80AF-BDE9D0BAA622}" presName="parentNode" presStyleLbl="node1" presStyleIdx="1" presStyleCnt="4" custScaleX="147806" custLinFactNeighborX="45737" custLinFactNeighborY="6151">
        <dgm:presLayoutVars>
          <dgm:chMax val="1"/>
          <dgm:bulletEnabled val="1"/>
        </dgm:presLayoutVars>
      </dgm:prSet>
      <dgm:spPr/>
      <dgm:t>
        <a:bodyPr/>
        <a:lstStyle/>
        <a:p>
          <a:endParaRPr lang="fr-FR"/>
        </a:p>
      </dgm:t>
    </dgm:pt>
    <dgm:pt modelId="{99811361-77B9-4825-99CF-1EE78AB89494}" type="pres">
      <dgm:prSet presAssocID="{4A6D0E43-39C0-46C8-80AF-BDE9D0BAA622}" presName="childNode" presStyleLbl="revTx" presStyleIdx="0" presStyleCnt="0">
        <dgm:presLayoutVars>
          <dgm:bulletEnabled val="1"/>
        </dgm:presLayoutVars>
      </dgm:prSet>
      <dgm:spPr/>
      <dgm:t>
        <a:bodyPr/>
        <a:lstStyle/>
        <a:p>
          <a:endParaRPr lang="fr-FR"/>
        </a:p>
      </dgm:t>
    </dgm:pt>
    <dgm:pt modelId="{DF495EE0-7B26-4791-B945-F9A6E2D2FF16}" type="pres">
      <dgm:prSet presAssocID="{FE628FFD-99B5-4E9F-B821-087034540ECC}" presName="Name25" presStyleLbl="parChTrans1D1" presStyleIdx="1" presStyleCnt="3"/>
      <dgm:spPr/>
      <dgm:t>
        <a:bodyPr/>
        <a:lstStyle/>
        <a:p>
          <a:endParaRPr lang="fr-FR"/>
        </a:p>
      </dgm:t>
    </dgm:pt>
    <dgm:pt modelId="{8628877D-EE9F-4B21-90D6-F635216E9022}" type="pres">
      <dgm:prSet presAssocID="{C15DAA85-207D-4474-8370-2A2037E4A30F}" presName="node" presStyleCnt="0"/>
      <dgm:spPr/>
    </dgm:pt>
    <dgm:pt modelId="{FA466304-E8D8-4BDC-A003-B57F46037BF6}" type="pres">
      <dgm:prSet presAssocID="{C15DAA85-207D-4474-8370-2A2037E4A30F}" presName="parentNode" presStyleLbl="node1" presStyleIdx="2" presStyleCnt="4" custScaleX="159457" custLinFactNeighborX="70382" custLinFactNeighborY="3607">
        <dgm:presLayoutVars>
          <dgm:chMax val="1"/>
          <dgm:bulletEnabled val="1"/>
        </dgm:presLayoutVars>
      </dgm:prSet>
      <dgm:spPr/>
      <dgm:t>
        <a:bodyPr/>
        <a:lstStyle/>
        <a:p>
          <a:endParaRPr lang="fr-FR"/>
        </a:p>
      </dgm:t>
    </dgm:pt>
    <dgm:pt modelId="{E7037FCF-177F-4E57-A25A-3DCC625B203E}" type="pres">
      <dgm:prSet presAssocID="{C15DAA85-207D-4474-8370-2A2037E4A30F}" presName="childNode" presStyleLbl="revTx" presStyleIdx="0" presStyleCnt="0">
        <dgm:presLayoutVars>
          <dgm:bulletEnabled val="1"/>
        </dgm:presLayoutVars>
      </dgm:prSet>
      <dgm:spPr/>
      <dgm:t>
        <a:bodyPr/>
        <a:lstStyle/>
        <a:p>
          <a:endParaRPr lang="fr-FR"/>
        </a:p>
      </dgm:t>
    </dgm:pt>
    <dgm:pt modelId="{D922C23B-C0DF-48EC-85C1-0304AE396B4A}" type="pres">
      <dgm:prSet presAssocID="{1ADE5398-5D8A-4817-B9C2-AD37C8FE403A}" presName="Name25" presStyleLbl="parChTrans1D1" presStyleIdx="2" presStyleCnt="3"/>
      <dgm:spPr/>
      <dgm:t>
        <a:bodyPr/>
        <a:lstStyle/>
        <a:p>
          <a:endParaRPr lang="fr-FR"/>
        </a:p>
      </dgm:t>
    </dgm:pt>
    <dgm:pt modelId="{9714526A-5660-4BB3-8452-10848CBF19CE}" type="pres">
      <dgm:prSet presAssocID="{06A208D5-6140-4AFA-A00D-14E74D0E2FAE}" presName="node" presStyleCnt="0"/>
      <dgm:spPr/>
    </dgm:pt>
    <dgm:pt modelId="{9FDBAFEA-B52D-4D71-9291-3A6DFB18CEAD}" type="pres">
      <dgm:prSet presAssocID="{06A208D5-6140-4AFA-A00D-14E74D0E2FAE}" presName="parentNode" presStyleLbl="node1" presStyleIdx="3" presStyleCnt="4" custScaleX="145201" custLinFactNeighborX="24588" custLinFactNeighborY="2881">
        <dgm:presLayoutVars>
          <dgm:chMax val="1"/>
          <dgm:bulletEnabled val="1"/>
        </dgm:presLayoutVars>
      </dgm:prSet>
      <dgm:spPr/>
      <dgm:t>
        <a:bodyPr/>
        <a:lstStyle/>
        <a:p>
          <a:endParaRPr lang="fr-FR"/>
        </a:p>
      </dgm:t>
    </dgm:pt>
    <dgm:pt modelId="{F1D791E7-1BC2-438D-8FDE-BC4921FF8CBD}" type="pres">
      <dgm:prSet presAssocID="{06A208D5-6140-4AFA-A00D-14E74D0E2FAE}" presName="childNode" presStyleLbl="revTx" presStyleIdx="0" presStyleCnt="0">
        <dgm:presLayoutVars>
          <dgm:bulletEnabled val="1"/>
        </dgm:presLayoutVars>
      </dgm:prSet>
      <dgm:spPr/>
      <dgm:t>
        <a:bodyPr/>
        <a:lstStyle/>
        <a:p>
          <a:endParaRPr lang="fr-FR"/>
        </a:p>
      </dgm:t>
    </dgm:pt>
  </dgm:ptLst>
  <dgm:cxnLst>
    <dgm:cxn modelId="{489F6FAA-2E76-4E9E-94FA-C5A96B303DE6}" type="presOf" srcId="{C15DAA85-207D-4474-8370-2A2037E4A30F}" destId="{FA466304-E8D8-4BDC-A003-B57F46037BF6}" srcOrd="0" destOrd="0" presId="urn:microsoft.com/office/officeart/2005/8/layout/radial2"/>
    <dgm:cxn modelId="{F3DDA312-86C5-4042-96B7-C927B46A82D1}" type="presOf" srcId="{FE628FFD-99B5-4E9F-B821-087034540ECC}" destId="{DF495EE0-7B26-4791-B945-F9A6E2D2FF16}" srcOrd="0" destOrd="0" presId="urn:microsoft.com/office/officeart/2005/8/layout/radial2"/>
    <dgm:cxn modelId="{1A1E0874-50AE-4A7E-AA75-66F446E31A7D}" type="presOf" srcId="{4B44D153-117E-4A92-8ABC-0B6B5B6E5215}" destId="{1849B277-2BFC-4D46-9623-32656926798C}" srcOrd="0" destOrd="0" presId="urn:microsoft.com/office/officeart/2005/8/layout/radial2"/>
    <dgm:cxn modelId="{187B31C7-3E71-418D-BA43-BE228A369C64}" type="presOf" srcId="{3DB5B915-32AB-4CD2-A31F-E1877269EF34}" destId="{18A7F2EE-379D-4254-B7F6-946B6B760683}" srcOrd="0" destOrd="0" presId="urn:microsoft.com/office/officeart/2005/8/layout/radial2"/>
    <dgm:cxn modelId="{85983B4A-BA00-4E37-9A3A-45DD6C07EE80}" srcId="{4B44D153-117E-4A92-8ABC-0B6B5B6E5215}" destId="{4A6D0E43-39C0-46C8-80AF-BDE9D0BAA622}" srcOrd="0" destOrd="0" parTransId="{3DB5B915-32AB-4CD2-A31F-E1877269EF34}" sibTransId="{E6B4E68B-BBD0-47A4-A32C-C6744F4CFD76}"/>
    <dgm:cxn modelId="{F3B8EABB-8092-4037-BFED-8058EAED7E81}" type="presOf" srcId="{1ADE5398-5D8A-4817-B9C2-AD37C8FE403A}" destId="{D922C23B-C0DF-48EC-85C1-0304AE396B4A}" srcOrd="0" destOrd="0" presId="urn:microsoft.com/office/officeart/2005/8/layout/radial2"/>
    <dgm:cxn modelId="{B7FE86B5-743C-4A03-BD40-7F625E37DC71}" type="presOf" srcId="{4A6D0E43-39C0-46C8-80AF-BDE9D0BAA622}" destId="{869356B8-DF11-4164-AC22-8317D9F70325}" srcOrd="0" destOrd="0" presId="urn:microsoft.com/office/officeart/2005/8/layout/radial2"/>
    <dgm:cxn modelId="{AE0D30DD-ACFD-42A6-852D-56E498B053B8}" srcId="{4B44D153-117E-4A92-8ABC-0B6B5B6E5215}" destId="{06A208D5-6140-4AFA-A00D-14E74D0E2FAE}" srcOrd="2" destOrd="0" parTransId="{1ADE5398-5D8A-4817-B9C2-AD37C8FE403A}" sibTransId="{DF723FB7-589D-4E6E-8FB3-AA9F192177B5}"/>
    <dgm:cxn modelId="{E040DEFA-6FDA-45B9-93BC-C8F0F3F84C80}" srcId="{4B44D153-117E-4A92-8ABC-0B6B5B6E5215}" destId="{C15DAA85-207D-4474-8370-2A2037E4A30F}" srcOrd="1" destOrd="0" parTransId="{FE628FFD-99B5-4E9F-B821-087034540ECC}" sibTransId="{3E0EB196-7DC4-4938-A1AC-BA80496452D4}"/>
    <dgm:cxn modelId="{C7B2D538-112D-4FD9-AFE9-4C14892C443A}" type="presOf" srcId="{06A208D5-6140-4AFA-A00D-14E74D0E2FAE}" destId="{9FDBAFEA-B52D-4D71-9291-3A6DFB18CEAD}" srcOrd="0" destOrd="0" presId="urn:microsoft.com/office/officeart/2005/8/layout/radial2"/>
    <dgm:cxn modelId="{7D6F7655-36BC-49B9-9AAA-7814F5953AA0}" type="presParOf" srcId="{1849B277-2BFC-4D46-9623-32656926798C}" destId="{9EDA04AE-5241-4442-B21E-8F609A2B9493}" srcOrd="0" destOrd="0" presId="urn:microsoft.com/office/officeart/2005/8/layout/radial2"/>
    <dgm:cxn modelId="{0920105D-3122-4506-BA3F-046FD7AA57C6}" type="presParOf" srcId="{9EDA04AE-5241-4442-B21E-8F609A2B9493}" destId="{A0CA7D08-0115-4BCF-ABED-64FD90D8F23A}" srcOrd="0" destOrd="0" presId="urn:microsoft.com/office/officeart/2005/8/layout/radial2"/>
    <dgm:cxn modelId="{38B7DE02-CB5A-4E71-8480-AC53A5CE9692}" type="presParOf" srcId="{A0CA7D08-0115-4BCF-ABED-64FD90D8F23A}" destId="{FD94C6F8-599F-4F25-93E0-96C2363FBC10}" srcOrd="0" destOrd="0" presId="urn:microsoft.com/office/officeart/2005/8/layout/radial2"/>
    <dgm:cxn modelId="{A627DC83-ED49-442F-878B-1FF33A456401}" type="presParOf" srcId="{A0CA7D08-0115-4BCF-ABED-64FD90D8F23A}" destId="{47D461A2-E8E7-4D3C-92B4-227F7560B79E}" srcOrd="1" destOrd="0" presId="urn:microsoft.com/office/officeart/2005/8/layout/radial2"/>
    <dgm:cxn modelId="{5A83AF39-6DDA-4EF9-83ED-7505C680D69C}" type="presParOf" srcId="{9EDA04AE-5241-4442-B21E-8F609A2B9493}" destId="{18A7F2EE-379D-4254-B7F6-946B6B760683}" srcOrd="1" destOrd="0" presId="urn:microsoft.com/office/officeart/2005/8/layout/radial2"/>
    <dgm:cxn modelId="{6A3DC451-C5DE-4E77-BE2C-6FFF0544A89F}" type="presParOf" srcId="{9EDA04AE-5241-4442-B21E-8F609A2B9493}" destId="{C0213CC2-FDF6-465F-BD0E-B6DB78D7BFC3}" srcOrd="2" destOrd="0" presId="urn:microsoft.com/office/officeart/2005/8/layout/radial2"/>
    <dgm:cxn modelId="{AB821EF6-C55D-4B47-BB22-5E68DCE9D28B}" type="presParOf" srcId="{C0213CC2-FDF6-465F-BD0E-B6DB78D7BFC3}" destId="{869356B8-DF11-4164-AC22-8317D9F70325}" srcOrd="0" destOrd="0" presId="urn:microsoft.com/office/officeart/2005/8/layout/radial2"/>
    <dgm:cxn modelId="{8BD8AD80-0EA2-42B8-97A0-B9301FEBEB28}" type="presParOf" srcId="{C0213CC2-FDF6-465F-BD0E-B6DB78D7BFC3}" destId="{99811361-77B9-4825-99CF-1EE78AB89494}" srcOrd="1" destOrd="0" presId="urn:microsoft.com/office/officeart/2005/8/layout/radial2"/>
    <dgm:cxn modelId="{1133E2CA-F270-41F0-BAEB-7DDAD0628F91}" type="presParOf" srcId="{9EDA04AE-5241-4442-B21E-8F609A2B9493}" destId="{DF495EE0-7B26-4791-B945-F9A6E2D2FF16}" srcOrd="3" destOrd="0" presId="urn:microsoft.com/office/officeart/2005/8/layout/radial2"/>
    <dgm:cxn modelId="{FC817DC3-E0C5-4A7B-AF34-2D8D1225008E}" type="presParOf" srcId="{9EDA04AE-5241-4442-B21E-8F609A2B9493}" destId="{8628877D-EE9F-4B21-90D6-F635216E9022}" srcOrd="4" destOrd="0" presId="urn:microsoft.com/office/officeart/2005/8/layout/radial2"/>
    <dgm:cxn modelId="{A5528D49-DFF5-4402-95F4-F7AC544BEF62}" type="presParOf" srcId="{8628877D-EE9F-4B21-90D6-F635216E9022}" destId="{FA466304-E8D8-4BDC-A003-B57F46037BF6}" srcOrd="0" destOrd="0" presId="urn:microsoft.com/office/officeart/2005/8/layout/radial2"/>
    <dgm:cxn modelId="{6AB34580-7F52-4C32-9C42-3A222C5FF53E}" type="presParOf" srcId="{8628877D-EE9F-4B21-90D6-F635216E9022}" destId="{E7037FCF-177F-4E57-A25A-3DCC625B203E}" srcOrd="1" destOrd="0" presId="urn:microsoft.com/office/officeart/2005/8/layout/radial2"/>
    <dgm:cxn modelId="{9942FBE4-AFE0-40CE-8367-B63306A86E45}" type="presParOf" srcId="{9EDA04AE-5241-4442-B21E-8F609A2B9493}" destId="{D922C23B-C0DF-48EC-85C1-0304AE396B4A}" srcOrd="5" destOrd="0" presId="urn:microsoft.com/office/officeart/2005/8/layout/radial2"/>
    <dgm:cxn modelId="{963F7358-1D88-40F8-BF9D-62BBC24C23CB}" type="presParOf" srcId="{9EDA04AE-5241-4442-B21E-8F609A2B9493}" destId="{9714526A-5660-4BB3-8452-10848CBF19CE}" srcOrd="6" destOrd="0" presId="urn:microsoft.com/office/officeart/2005/8/layout/radial2"/>
    <dgm:cxn modelId="{B2F895D0-6ADA-48D8-9D3B-DFF4BFA4DEA2}" type="presParOf" srcId="{9714526A-5660-4BB3-8452-10848CBF19CE}" destId="{9FDBAFEA-B52D-4D71-9291-3A6DFB18CEAD}" srcOrd="0" destOrd="0" presId="urn:microsoft.com/office/officeart/2005/8/layout/radial2"/>
    <dgm:cxn modelId="{982DD273-B34A-446C-BBA4-4EB68CDD7D00}" type="presParOf" srcId="{9714526A-5660-4BB3-8452-10848CBF19CE}" destId="{F1D791E7-1BC2-438D-8FDE-BC4921FF8CBD}"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0ECE25-4EF9-43F2-89CD-F23CA713254D}" type="doc">
      <dgm:prSet loTypeId="urn:microsoft.com/office/officeart/2005/8/layout/hProcess7" loCatId="list" qsTypeId="urn:microsoft.com/office/officeart/2005/8/quickstyle/simple2" qsCatId="simple" csTypeId="urn:microsoft.com/office/officeart/2005/8/colors/accent1_1" csCatId="accent1" phldr="1"/>
      <dgm:spPr/>
      <dgm:t>
        <a:bodyPr/>
        <a:lstStyle/>
        <a:p>
          <a:endParaRPr lang="fr-FR"/>
        </a:p>
      </dgm:t>
    </dgm:pt>
    <dgm:pt modelId="{B643DA5A-FBBC-4A5A-B8EE-3A72599F382A}">
      <dgm:prSet phldrT="[Texte]"/>
      <dgm:spPr/>
      <dgm:t>
        <a:bodyPr/>
        <a:lstStyle/>
        <a:p>
          <a:endParaRPr lang="fr-FR" dirty="0"/>
        </a:p>
      </dgm:t>
    </dgm:pt>
    <dgm:pt modelId="{54D72852-C8D7-4418-ABA8-1C146F94E58D}" type="parTrans" cxnId="{D7BCC98E-EE5A-4437-A9AE-3B1D991E364A}">
      <dgm:prSet/>
      <dgm:spPr/>
      <dgm:t>
        <a:bodyPr/>
        <a:lstStyle/>
        <a:p>
          <a:endParaRPr lang="fr-FR"/>
        </a:p>
      </dgm:t>
    </dgm:pt>
    <dgm:pt modelId="{09120E45-5FC5-42AA-8865-83F1C4F2A7AB}" type="sibTrans" cxnId="{D7BCC98E-EE5A-4437-A9AE-3B1D991E364A}">
      <dgm:prSet/>
      <dgm:spPr/>
      <dgm:t>
        <a:bodyPr/>
        <a:lstStyle/>
        <a:p>
          <a:endParaRPr lang="fr-FR"/>
        </a:p>
      </dgm:t>
    </dgm:pt>
    <dgm:pt modelId="{D5598A61-CFE8-4298-87BB-79911E4D4A1D}">
      <dgm:prSet phldrT="[Texte]" phldr="1"/>
      <dgm:spPr>
        <a:ln>
          <a:solidFill>
            <a:schemeClr val="accent1"/>
          </a:solidFill>
        </a:ln>
      </dgm:spPr>
      <dgm:t>
        <a:bodyPr/>
        <a:lstStyle/>
        <a:p>
          <a:endParaRPr lang="fr-FR"/>
        </a:p>
      </dgm:t>
    </dgm:pt>
    <dgm:pt modelId="{CD7DD841-CC5A-43F4-AC33-3608A15F0EF1}" type="parTrans" cxnId="{3976C322-C561-4D09-A715-847E2B09AA88}">
      <dgm:prSet/>
      <dgm:spPr/>
      <dgm:t>
        <a:bodyPr/>
        <a:lstStyle/>
        <a:p>
          <a:endParaRPr lang="fr-FR"/>
        </a:p>
      </dgm:t>
    </dgm:pt>
    <dgm:pt modelId="{C210422D-8FBE-41ED-8C88-EAD6890E8B16}" type="sibTrans" cxnId="{3976C322-C561-4D09-A715-847E2B09AA88}">
      <dgm:prSet/>
      <dgm:spPr/>
      <dgm:t>
        <a:bodyPr/>
        <a:lstStyle/>
        <a:p>
          <a:endParaRPr lang="fr-FR"/>
        </a:p>
      </dgm:t>
    </dgm:pt>
    <dgm:pt modelId="{BBEEC21D-D61D-4E68-A636-E3D7F8031EDB}">
      <dgm:prSet phldrT="[Texte]" phldr="1"/>
      <dgm:spPr/>
      <dgm:t>
        <a:bodyPr/>
        <a:lstStyle/>
        <a:p>
          <a:endParaRPr lang="fr-FR"/>
        </a:p>
      </dgm:t>
    </dgm:pt>
    <dgm:pt modelId="{E923A362-DF00-486F-B9B0-6C9C92B7C05A}" type="parTrans" cxnId="{A999E89B-3CCE-47B2-B8F6-77742E7C0B30}">
      <dgm:prSet/>
      <dgm:spPr/>
      <dgm:t>
        <a:bodyPr/>
        <a:lstStyle/>
        <a:p>
          <a:endParaRPr lang="fr-FR"/>
        </a:p>
      </dgm:t>
    </dgm:pt>
    <dgm:pt modelId="{68940576-474F-4829-9012-5494699D36F4}" type="sibTrans" cxnId="{A999E89B-3CCE-47B2-B8F6-77742E7C0B30}">
      <dgm:prSet/>
      <dgm:spPr/>
      <dgm:t>
        <a:bodyPr/>
        <a:lstStyle/>
        <a:p>
          <a:endParaRPr lang="fr-FR"/>
        </a:p>
      </dgm:t>
    </dgm:pt>
    <dgm:pt modelId="{6D6A9259-5C32-40C5-BB70-D6595EFEEAED}">
      <dgm:prSet phldrT="[Texte]" phldr="1"/>
      <dgm:spPr/>
      <dgm:t>
        <a:bodyPr/>
        <a:lstStyle/>
        <a:p>
          <a:endParaRPr lang="fr-FR"/>
        </a:p>
      </dgm:t>
    </dgm:pt>
    <dgm:pt modelId="{94278D41-4E7B-42B7-972F-BA901ADA851F}" type="parTrans" cxnId="{B2ED12A9-1C1E-4FF0-B7A4-96617FF887AC}">
      <dgm:prSet/>
      <dgm:spPr/>
      <dgm:t>
        <a:bodyPr/>
        <a:lstStyle/>
        <a:p>
          <a:endParaRPr lang="fr-FR"/>
        </a:p>
      </dgm:t>
    </dgm:pt>
    <dgm:pt modelId="{902455E5-094E-4949-AA4F-643E26882CCF}" type="sibTrans" cxnId="{B2ED12A9-1C1E-4FF0-B7A4-96617FF887AC}">
      <dgm:prSet/>
      <dgm:spPr/>
      <dgm:t>
        <a:bodyPr/>
        <a:lstStyle/>
        <a:p>
          <a:endParaRPr lang="fr-FR"/>
        </a:p>
      </dgm:t>
    </dgm:pt>
    <dgm:pt modelId="{A48AE466-5F5A-4A5C-AB5B-C1323F4EF49C}">
      <dgm:prSet phldrT="[Texte]" phldr="1"/>
      <dgm:spPr/>
      <dgm:t>
        <a:bodyPr/>
        <a:lstStyle/>
        <a:p>
          <a:endParaRPr lang="fr-FR"/>
        </a:p>
      </dgm:t>
    </dgm:pt>
    <dgm:pt modelId="{FB81A318-D3EC-4081-8AEE-DB7E82B931DD}" type="parTrans" cxnId="{CB04D5AF-0A7D-4A52-AF69-2F123136BA10}">
      <dgm:prSet/>
      <dgm:spPr/>
      <dgm:t>
        <a:bodyPr/>
        <a:lstStyle/>
        <a:p>
          <a:endParaRPr lang="fr-FR"/>
        </a:p>
      </dgm:t>
    </dgm:pt>
    <dgm:pt modelId="{404E39B0-C5AB-466F-80F9-769688536EA7}" type="sibTrans" cxnId="{CB04D5AF-0A7D-4A52-AF69-2F123136BA10}">
      <dgm:prSet/>
      <dgm:spPr/>
      <dgm:t>
        <a:bodyPr/>
        <a:lstStyle/>
        <a:p>
          <a:endParaRPr lang="fr-FR"/>
        </a:p>
      </dgm:t>
    </dgm:pt>
    <dgm:pt modelId="{40D3E59C-4949-48F5-92C5-2FFCC69865A7}" type="pres">
      <dgm:prSet presAssocID="{5D0ECE25-4EF9-43F2-89CD-F23CA713254D}" presName="Name0" presStyleCnt="0">
        <dgm:presLayoutVars>
          <dgm:dir/>
          <dgm:animLvl val="lvl"/>
          <dgm:resizeHandles val="exact"/>
        </dgm:presLayoutVars>
      </dgm:prSet>
      <dgm:spPr/>
      <dgm:t>
        <a:bodyPr/>
        <a:lstStyle/>
        <a:p>
          <a:endParaRPr lang="fr-FR"/>
        </a:p>
      </dgm:t>
    </dgm:pt>
    <dgm:pt modelId="{503ACA6B-A4DD-49AD-A51C-D0A21499122D}" type="pres">
      <dgm:prSet presAssocID="{B643DA5A-FBBC-4A5A-B8EE-3A72599F382A}" presName="compositeNode" presStyleCnt="0">
        <dgm:presLayoutVars>
          <dgm:bulletEnabled val="1"/>
        </dgm:presLayoutVars>
      </dgm:prSet>
      <dgm:spPr/>
    </dgm:pt>
    <dgm:pt modelId="{0221A47E-A2FF-4E25-8C96-A19499DDED91}" type="pres">
      <dgm:prSet presAssocID="{B643DA5A-FBBC-4A5A-B8EE-3A72599F382A}" presName="bgRect" presStyleLbl="node1" presStyleIdx="0" presStyleCnt="5"/>
      <dgm:spPr/>
      <dgm:t>
        <a:bodyPr/>
        <a:lstStyle/>
        <a:p>
          <a:endParaRPr lang="fr-FR"/>
        </a:p>
      </dgm:t>
    </dgm:pt>
    <dgm:pt modelId="{9CCC9D90-9153-4622-8F9C-EF62523D3927}" type="pres">
      <dgm:prSet presAssocID="{B643DA5A-FBBC-4A5A-B8EE-3A72599F382A}" presName="parentNode" presStyleLbl="node1" presStyleIdx="0" presStyleCnt="5">
        <dgm:presLayoutVars>
          <dgm:chMax val="0"/>
          <dgm:bulletEnabled val="1"/>
        </dgm:presLayoutVars>
      </dgm:prSet>
      <dgm:spPr/>
      <dgm:t>
        <a:bodyPr/>
        <a:lstStyle/>
        <a:p>
          <a:endParaRPr lang="fr-FR"/>
        </a:p>
      </dgm:t>
    </dgm:pt>
    <dgm:pt modelId="{1D776ED4-48AA-4FA1-80B2-310411238199}" type="pres">
      <dgm:prSet presAssocID="{09120E45-5FC5-42AA-8865-83F1C4F2A7AB}" presName="hSp" presStyleCnt="0"/>
      <dgm:spPr/>
    </dgm:pt>
    <dgm:pt modelId="{35E0D909-CC0C-43BD-981D-A0BE4F9D32B7}" type="pres">
      <dgm:prSet presAssocID="{09120E45-5FC5-42AA-8865-83F1C4F2A7AB}" presName="vProcSp" presStyleCnt="0"/>
      <dgm:spPr/>
    </dgm:pt>
    <dgm:pt modelId="{49E07C10-0E66-4A19-AE78-CD80C5A1BF91}" type="pres">
      <dgm:prSet presAssocID="{09120E45-5FC5-42AA-8865-83F1C4F2A7AB}" presName="vSp1" presStyleCnt="0"/>
      <dgm:spPr/>
    </dgm:pt>
    <dgm:pt modelId="{4E1B18EE-BD64-41EB-B26F-60A4811CB26D}" type="pres">
      <dgm:prSet presAssocID="{09120E45-5FC5-42AA-8865-83F1C4F2A7AB}" presName="simulatedConn" presStyleLbl="solidFgAcc1" presStyleIdx="0" presStyleCnt="4"/>
      <dgm:spPr/>
    </dgm:pt>
    <dgm:pt modelId="{92288FC9-E895-48A2-B229-5A73D50D5F33}" type="pres">
      <dgm:prSet presAssocID="{09120E45-5FC5-42AA-8865-83F1C4F2A7AB}" presName="vSp2" presStyleCnt="0"/>
      <dgm:spPr/>
    </dgm:pt>
    <dgm:pt modelId="{F992EAA1-AB8F-4666-9FA7-F8E63AB497F2}" type="pres">
      <dgm:prSet presAssocID="{09120E45-5FC5-42AA-8865-83F1C4F2A7AB}" presName="sibTrans" presStyleCnt="0"/>
      <dgm:spPr/>
    </dgm:pt>
    <dgm:pt modelId="{CE9D0C7D-3624-4014-9E92-2EE8823E0345}" type="pres">
      <dgm:prSet presAssocID="{6D6A9259-5C32-40C5-BB70-D6595EFEEAED}" presName="compositeNode" presStyleCnt="0">
        <dgm:presLayoutVars>
          <dgm:bulletEnabled val="1"/>
        </dgm:presLayoutVars>
      </dgm:prSet>
      <dgm:spPr/>
    </dgm:pt>
    <dgm:pt modelId="{EDA56711-ED43-4A8D-BBE0-B4D555E082DC}" type="pres">
      <dgm:prSet presAssocID="{6D6A9259-5C32-40C5-BB70-D6595EFEEAED}" presName="bgRect" presStyleLbl="node1" presStyleIdx="1" presStyleCnt="5"/>
      <dgm:spPr/>
      <dgm:t>
        <a:bodyPr/>
        <a:lstStyle/>
        <a:p>
          <a:endParaRPr lang="fr-FR"/>
        </a:p>
      </dgm:t>
    </dgm:pt>
    <dgm:pt modelId="{EBED7C27-71E5-49CC-AAE7-9926FA2A83E6}" type="pres">
      <dgm:prSet presAssocID="{6D6A9259-5C32-40C5-BB70-D6595EFEEAED}" presName="parentNode" presStyleLbl="node1" presStyleIdx="1" presStyleCnt="5">
        <dgm:presLayoutVars>
          <dgm:chMax val="0"/>
          <dgm:bulletEnabled val="1"/>
        </dgm:presLayoutVars>
      </dgm:prSet>
      <dgm:spPr/>
      <dgm:t>
        <a:bodyPr/>
        <a:lstStyle/>
        <a:p>
          <a:endParaRPr lang="fr-FR"/>
        </a:p>
      </dgm:t>
    </dgm:pt>
    <dgm:pt modelId="{10D19DFC-FEA5-4B22-99E3-971F4CD64B78}" type="pres">
      <dgm:prSet presAssocID="{902455E5-094E-4949-AA4F-643E26882CCF}" presName="hSp" presStyleCnt="0"/>
      <dgm:spPr/>
    </dgm:pt>
    <dgm:pt modelId="{21762D8A-0C1B-4FEE-871E-0D18B27AE2B3}" type="pres">
      <dgm:prSet presAssocID="{902455E5-094E-4949-AA4F-643E26882CCF}" presName="vProcSp" presStyleCnt="0"/>
      <dgm:spPr/>
    </dgm:pt>
    <dgm:pt modelId="{ED38F5E9-B3B0-4C7E-AD2B-27B49C801F07}" type="pres">
      <dgm:prSet presAssocID="{902455E5-094E-4949-AA4F-643E26882CCF}" presName="vSp1" presStyleCnt="0"/>
      <dgm:spPr/>
    </dgm:pt>
    <dgm:pt modelId="{5C4299FE-55C3-49D1-BCD3-7B07605FF13D}" type="pres">
      <dgm:prSet presAssocID="{902455E5-094E-4949-AA4F-643E26882CCF}" presName="simulatedConn" presStyleLbl="solidFgAcc1" presStyleIdx="1" presStyleCnt="4"/>
      <dgm:spPr/>
    </dgm:pt>
    <dgm:pt modelId="{75BF2858-0932-4A3B-B201-A602CE6F005E}" type="pres">
      <dgm:prSet presAssocID="{902455E5-094E-4949-AA4F-643E26882CCF}" presName="vSp2" presStyleCnt="0"/>
      <dgm:spPr/>
    </dgm:pt>
    <dgm:pt modelId="{E63CE6E4-1FB7-4098-B50A-A3DD05BAC66E}" type="pres">
      <dgm:prSet presAssocID="{902455E5-094E-4949-AA4F-643E26882CCF}" presName="sibTrans" presStyleCnt="0"/>
      <dgm:spPr/>
    </dgm:pt>
    <dgm:pt modelId="{167BA776-BF90-46DB-8AC4-DFC42EA0C396}" type="pres">
      <dgm:prSet presAssocID="{A48AE466-5F5A-4A5C-AB5B-C1323F4EF49C}" presName="compositeNode" presStyleCnt="0">
        <dgm:presLayoutVars>
          <dgm:bulletEnabled val="1"/>
        </dgm:presLayoutVars>
      </dgm:prSet>
      <dgm:spPr/>
    </dgm:pt>
    <dgm:pt modelId="{C954D988-87E8-431F-B819-00ED7E51A8E3}" type="pres">
      <dgm:prSet presAssocID="{A48AE466-5F5A-4A5C-AB5B-C1323F4EF49C}" presName="bgRect" presStyleLbl="node1" presStyleIdx="2" presStyleCnt="5"/>
      <dgm:spPr/>
      <dgm:t>
        <a:bodyPr/>
        <a:lstStyle/>
        <a:p>
          <a:endParaRPr lang="fr-FR"/>
        </a:p>
      </dgm:t>
    </dgm:pt>
    <dgm:pt modelId="{D4FD7FAB-7579-4BEE-BEFA-10B4ECB9E4AD}" type="pres">
      <dgm:prSet presAssocID="{A48AE466-5F5A-4A5C-AB5B-C1323F4EF49C}" presName="parentNode" presStyleLbl="node1" presStyleIdx="2" presStyleCnt="5">
        <dgm:presLayoutVars>
          <dgm:chMax val="0"/>
          <dgm:bulletEnabled val="1"/>
        </dgm:presLayoutVars>
      </dgm:prSet>
      <dgm:spPr/>
      <dgm:t>
        <a:bodyPr/>
        <a:lstStyle/>
        <a:p>
          <a:endParaRPr lang="fr-FR"/>
        </a:p>
      </dgm:t>
    </dgm:pt>
    <dgm:pt modelId="{17662D52-6591-41DF-BB9D-D47C598270EC}" type="pres">
      <dgm:prSet presAssocID="{404E39B0-C5AB-466F-80F9-769688536EA7}" presName="hSp" presStyleCnt="0"/>
      <dgm:spPr/>
    </dgm:pt>
    <dgm:pt modelId="{0C28F133-A276-4E61-AE90-6C9CB440E158}" type="pres">
      <dgm:prSet presAssocID="{404E39B0-C5AB-466F-80F9-769688536EA7}" presName="vProcSp" presStyleCnt="0"/>
      <dgm:spPr/>
    </dgm:pt>
    <dgm:pt modelId="{73BAE930-9C09-460E-9942-9E0817D8C1A8}" type="pres">
      <dgm:prSet presAssocID="{404E39B0-C5AB-466F-80F9-769688536EA7}" presName="vSp1" presStyleCnt="0"/>
      <dgm:spPr/>
    </dgm:pt>
    <dgm:pt modelId="{67602888-8D47-481C-91C6-E4FA8168C797}" type="pres">
      <dgm:prSet presAssocID="{404E39B0-C5AB-466F-80F9-769688536EA7}" presName="simulatedConn" presStyleLbl="solidFgAcc1" presStyleIdx="2" presStyleCnt="4"/>
      <dgm:spPr/>
    </dgm:pt>
    <dgm:pt modelId="{48E90FF7-F951-41F2-9091-41D507B43D10}" type="pres">
      <dgm:prSet presAssocID="{404E39B0-C5AB-466F-80F9-769688536EA7}" presName="vSp2" presStyleCnt="0"/>
      <dgm:spPr/>
    </dgm:pt>
    <dgm:pt modelId="{A8EB1A3B-9EC1-44B3-B2CD-7504A0AEA82B}" type="pres">
      <dgm:prSet presAssocID="{404E39B0-C5AB-466F-80F9-769688536EA7}" presName="sibTrans" presStyleCnt="0"/>
      <dgm:spPr/>
    </dgm:pt>
    <dgm:pt modelId="{FF0ABB8B-AE16-40C5-9E30-ACA66BCE7E48}" type="pres">
      <dgm:prSet presAssocID="{D5598A61-CFE8-4298-87BB-79911E4D4A1D}" presName="compositeNode" presStyleCnt="0">
        <dgm:presLayoutVars>
          <dgm:bulletEnabled val="1"/>
        </dgm:presLayoutVars>
      </dgm:prSet>
      <dgm:spPr/>
    </dgm:pt>
    <dgm:pt modelId="{252A7AD9-5154-4017-A088-8E2B89B5B47C}" type="pres">
      <dgm:prSet presAssocID="{D5598A61-CFE8-4298-87BB-79911E4D4A1D}" presName="bgRect" presStyleLbl="node1" presStyleIdx="3" presStyleCnt="5"/>
      <dgm:spPr/>
      <dgm:t>
        <a:bodyPr/>
        <a:lstStyle/>
        <a:p>
          <a:endParaRPr lang="fr-FR"/>
        </a:p>
      </dgm:t>
    </dgm:pt>
    <dgm:pt modelId="{A5B765E8-9A45-4CD2-83F5-9332D23E63E4}" type="pres">
      <dgm:prSet presAssocID="{D5598A61-CFE8-4298-87BB-79911E4D4A1D}" presName="parentNode" presStyleLbl="node1" presStyleIdx="3" presStyleCnt="5">
        <dgm:presLayoutVars>
          <dgm:chMax val="0"/>
          <dgm:bulletEnabled val="1"/>
        </dgm:presLayoutVars>
      </dgm:prSet>
      <dgm:spPr/>
      <dgm:t>
        <a:bodyPr/>
        <a:lstStyle/>
        <a:p>
          <a:endParaRPr lang="fr-FR"/>
        </a:p>
      </dgm:t>
    </dgm:pt>
    <dgm:pt modelId="{9B771A79-D661-4B2E-B749-06A36699EE92}" type="pres">
      <dgm:prSet presAssocID="{C210422D-8FBE-41ED-8C88-EAD6890E8B16}" presName="hSp" presStyleCnt="0"/>
      <dgm:spPr/>
    </dgm:pt>
    <dgm:pt modelId="{C363CACD-1B9A-498A-AE5C-668401A393BE}" type="pres">
      <dgm:prSet presAssocID="{C210422D-8FBE-41ED-8C88-EAD6890E8B16}" presName="vProcSp" presStyleCnt="0"/>
      <dgm:spPr/>
    </dgm:pt>
    <dgm:pt modelId="{DEDDB423-D502-47A2-8412-F39D598E1FCB}" type="pres">
      <dgm:prSet presAssocID="{C210422D-8FBE-41ED-8C88-EAD6890E8B16}" presName="vSp1" presStyleCnt="0"/>
      <dgm:spPr/>
    </dgm:pt>
    <dgm:pt modelId="{7975F9BC-F87C-4DAA-B6D6-136EE947AF24}" type="pres">
      <dgm:prSet presAssocID="{C210422D-8FBE-41ED-8C88-EAD6890E8B16}" presName="simulatedConn" presStyleLbl="solidFgAcc1" presStyleIdx="3" presStyleCnt="4"/>
      <dgm:spPr/>
    </dgm:pt>
    <dgm:pt modelId="{E8B05941-9581-4EA8-8281-2344E0AC2700}" type="pres">
      <dgm:prSet presAssocID="{C210422D-8FBE-41ED-8C88-EAD6890E8B16}" presName="vSp2" presStyleCnt="0"/>
      <dgm:spPr/>
    </dgm:pt>
    <dgm:pt modelId="{7058C83D-4C4C-4BEA-821F-E57205CCBCD0}" type="pres">
      <dgm:prSet presAssocID="{C210422D-8FBE-41ED-8C88-EAD6890E8B16}" presName="sibTrans" presStyleCnt="0"/>
      <dgm:spPr/>
    </dgm:pt>
    <dgm:pt modelId="{313E1356-92DD-4D97-B443-C375759E9B40}" type="pres">
      <dgm:prSet presAssocID="{BBEEC21D-D61D-4E68-A636-E3D7F8031EDB}" presName="compositeNode" presStyleCnt="0">
        <dgm:presLayoutVars>
          <dgm:bulletEnabled val="1"/>
        </dgm:presLayoutVars>
      </dgm:prSet>
      <dgm:spPr/>
    </dgm:pt>
    <dgm:pt modelId="{EA0F9CD9-079F-425A-997E-F54211BF3B0B}" type="pres">
      <dgm:prSet presAssocID="{BBEEC21D-D61D-4E68-A636-E3D7F8031EDB}" presName="bgRect" presStyleLbl="node1" presStyleIdx="4" presStyleCnt="5"/>
      <dgm:spPr/>
      <dgm:t>
        <a:bodyPr/>
        <a:lstStyle/>
        <a:p>
          <a:endParaRPr lang="fr-FR"/>
        </a:p>
      </dgm:t>
    </dgm:pt>
    <dgm:pt modelId="{47DD0640-9D7A-4122-8855-85E735B06794}" type="pres">
      <dgm:prSet presAssocID="{BBEEC21D-D61D-4E68-A636-E3D7F8031EDB}" presName="parentNode" presStyleLbl="node1" presStyleIdx="4" presStyleCnt="5">
        <dgm:presLayoutVars>
          <dgm:chMax val="0"/>
          <dgm:bulletEnabled val="1"/>
        </dgm:presLayoutVars>
      </dgm:prSet>
      <dgm:spPr/>
      <dgm:t>
        <a:bodyPr/>
        <a:lstStyle/>
        <a:p>
          <a:endParaRPr lang="fr-FR"/>
        </a:p>
      </dgm:t>
    </dgm:pt>
  </dgm:ptLst>
  <dgm:cxnLst>
    <dgm:cxn modelId="{857085DB-72DB-4C47-9803-45FBD1074402}" type="presOf" srcId="{B643DA5A-FBBC-4A5A-B8EE-3A72599F382A}" destId="{9CCC9D90-9153-4622-8F9C-EF62523D3927}" srcOrd="1" destOrd="0" presId="urn:microsoft.com/office/officeart/2005/8/layout/hProcess7"/>
    <dgm:cxn modelId="{AD222233-3DE2-4A9B-93CF-CBBEA540FB6F}" type="presOf" srcId="{D5598A61-CFE8-4298-87BB-79911E4D4A1D}" destId="{252A7AD9-5154-4017-A088-8E2B89B5B47C}" srcOrd="0" destOrd="0" presId="urn:microsoft.com/office/officeart/2005/8/layout/hProcess7"/>
    <dgm:cxn modelId="{3976C322-C561-4D09-A715-847E2B09AA88}" srcId="{5D0ECE25-4EF9-43F2-89CD-F23CA713254D}" destId="{D5598A61-CFE8-4298-87BB-79911E4D4A1D}" srcOrd="3" destOrd="0" parTransId="{CD7DD841-CC5A-43F4-AC33-3608A15F0EF1}" sibTransId="{C210422D-8FBE-41ED-8C88-EAD6890E8B16}"/>
    <dgm:cxn modelId="{231E4641-444C-4CDE-8376-A08AEBE92DD6}" type="presOf" srcId="{A48AE466-5F5A-4A5C-AB5B-C1323F4EF49C}" destId="{D4FD7FAB-7579-4BEE-BEFA-10B4ECB9E4AD}" srcOrd="1" destOrd="0" presId="urn:microsoft.com/office/officeart/2005/8/layout/hProcess7"/>
    <dgm:cxn modelId="{A999E89B-3CCE-47B2-B8F6-77742E7C0B30}" srcId="{5D0ECE25-4EF9-43F2-89CD-F23CA713254D}" destId="{BBEEC21D-D61D-4E68-A636-E3D7F8031EDB}" srcOrd="4" destOrd="0" parTransId="{E923A362-DF00-486F-B9B0-6C9C92B7C05A}" sibTransId="{68940576-474F-4829-9012-5494699D36F4}"/>
    <dgm:cxn modelId="{49F430E8-5B0C-4D33-81BE-1D22B0080D15}" type="presOf" srcId="{B643DA5A-FBBC-4A5A-B8EE-3A72599F382A}" destId="{0221A47E-A2FF-4E25-8C96-A19499DDED91}" srcOrd="0" destOrd="0" presId="urn:microsoft.com/office/officeart/2005/8/layout/hProcess7"/>
    <dgm:cxn modelId="{D7BCC98E-EE5A-4437-A9AE-3B1D991E364A}" srcId="{5D0ECE25-4EF9-43F2-89CD-F23CA713254D}" destId="{B643DA5A-FBBC-4A5A-B8EE-3A72599F382A}" srcOrd="0" destOrd="0" parTransId="{54D72852-C8D7-4418-ABA8-1C146F94E58D}" sibTransId="{09120E45-5FC5-42AA-8865-83F1C4F2A7AB}"/>
    <dgm:cxn modelId="{5B814F3A-3576-42F1-9766-A17DFBB0C7E3}" type="presOf" srcId="{BBEEC21D-D61D-4E68-A636-E3D7F8031EDB}" destId="{47DD0640-9D7A-4122-8855-85E735B06794}" srcOrd="1" destOrd="0" presId="urn:microsoft.com/office/officeart/2005/8/layout/hProcess7"/>
    <dgm:cxn modelId="{CB04D5AF-0A7D-4A52-AF69-2F123136BA10}" srcId="{5D0ECE25-4EF9-43F2-89CD-F23CA713254D}" destId="{A48AE466-5F5A-4A5C-AB5B-C1323F4EF49C}" srcOrd="2" destOrd="0" parTransId="{FB81A318-D3EC-4081-8AEE-DB7E82B931DD}" sibTransId="{404E39B0-C5AB-466F-80F9-769688536EA7}"/>
    <dgm:cxn modelId="{7C068B82-E3A6-403B-9200-F12E84175514}" type="presOf" srcId="{BBEEC21D-D61D-4E68-A636-E3D7F8031EDB}" destId="{EA0F9CD9-079F-425A-997E-F54211BF3B0B}" srcOrd="0" destOrd="0" presId="urn:microsoft.com/office/officeart/2005/8/layout/hProcess7"/>
    <dgm:cxn modelId="{ADD80F05-417F-4750-AEF0-49AA930A87BC}" type="presOf" srcId="{6D6A9259-5C32-40C5-BB70-D6595EFEEAED}" destId="{EBED7C27-71E5-49CC-AAE7-9926FA2A83E6}" srcOrd="1" destOrd="0" presId="urn:microsoft.com/office/officeart/2005/8/layout/hProcess7"/>
    <dgm:cxn modelId="{41927686-FDB1-4187-BE90-2D140A32EDDF}" type="presOf" srcId="{A48AE466-5F5A-4A5C-AB5B-C1323F4EF49C}" destId="{C954D988-87E8-431F-B819-00ED7E51A8E3}" srcOrd="0" destOrd="0" presId="urn:microsoft.com/office/officeart/2005/8/layout/hProcess7"/>
    <dgm:cxn modelId="{B2ED12A9-1C1E-4FF0-B7A4-96617FF887AC}" srcId="{5D0ECE25-4EF9-43F2-89CD-F23CA713254D}" destId="{6D6A9259-5C32-40C5-BB70-D6595EFEEAED}" srcOrd="1" destOrd="0" parTransId="{94278D41-4E7B-42B7-972F-BA901ADA851F}" sibTransId="{902455E5-094E-4949-AA4F-643E26882CCF}"/>
    <dgm:cxn modelId="{8D002010-C537-4FE9-A7AC-47B559774206}" type="presOf" srcId="{6D6A9259-5C32-40C5-BB70-D6595EFEEAED}" destId="{EDA56711-ED43-4A8D-BBE0-B4D555E082DC}" srcOrd="0" destOrd="0" presId="urn:microsoft.com/office/officeart/2005/8/layout/hProcess7"/>
    <dgm:cxn modelId="{E6B103BD-D35B-4749-848B-D9480F231364}" type="presOf" srcId="{5D0ECE25-4EF9-43F2-89CD-F23CA713254D}" destId="{40D3E59C-4949-48F5-92C5-2FFCC69865A7}" srcOrd="0" destOrd="0" presId="urn:microsoft.com/office/officeart/2005/8/layout/hProcess7"/>
    <dgm:cxn modelId="{25A9A52C-A315-49AE-A259-2D65FC63DC34}" type="presOf" srcId="{D5598A61-CFE8-4298-87BB-79911E4D4A1D}" destId="{A5B765E8-9A45-4CD2-83F5-9332D23E63E4}" srcOrd="1" destOrd="0" presId="urn:microsoft.com/office/officeart/2005/8/layout/hProcess7"/>
    <dgm:cxn modelId="{1A6DE1FB-8E5D-40EE-AB7D-5B96F521C22B}" type="presParOf" srcId="{40D3E59C-4949-48F5-92C5-2FFCC69865A7}" destId="{503ACA6B-A4DD-49AD-A51C-D0A21499122D}" srcOrd="0" destOrd="0" presId="urn:microsoft.com/office/officeart/2005/8/layout/hProcess7"/>
    <dgm:cxn modelId="{1A4DAAD3-6755-4108-94DF-341DF8FA653A}" type="presParOf" srcId="{503ACA6B-A4DD-49AD-A51C-D0A21499122D}" destId="{0221A47E-A2FF-4E25-8C96-A19499DDED91}" srcOrd="0" destOrd="0" presId="urn:microsoft.com/office/officeart/2005/8/layout/hProcess7"/>
    <dgm:cxn modelId="{A7EA6EC6-0CD5-4CA8-B9D4-7E8B8BD83F7E}" type="presParOf" srcId="{503ACA6B-A4DD-49AD-A51C-D0A21499122D}" destId="{9CCC9D90-9153-4622-8F9C-EF62523D3927}" srcOrd="1" destOrd="0" presId="urn:microsoft.com/office/officeart/2005/8/layout/hProcess7"/>
    <dgm:cxn modelId="{11A02DD4-4B80-4523-A4CE-5893B3F95C40}" type="presParOf" srcId="{40D3E59C-4949-48F5-92C5-2FFCC69865A7}" destId="{1D776ED4-48AA-4FA1-80B2-310411238199}" srcOrd="1" destOrd="0" presId="urn:microsoft.com/office/officeart/2005/8/layout/hProcess7"/>
    <dgm:cxn modelId="{B402E782-DC8C-45CC-A248-48055FF683A5}" type="presParOf" srcId="{40D3E59C-4949-48F5-92C5-2FFCC69865A7}" destId="{35E0D909-CC0C-43BD-981D-A0BE4F9D32B7}" srcOrd="2" destOrd="0" presId="urn:microsoft.com/office/officeart/2005/8/layout/hProcess7"/>
    <dgm:cxn modelId="{2800ADC9-0EAA-4C45-9311-FCCABE2D4E7F}" type="presParOf" srcId="{35E0D909-CC0C-43BD-981D-A0BE4F9D32B7}" destId="{49E07C10-0E66-4A19-AE78-CD80C5A1BF91}" srcOrd="0" destOrd="0" presId="urn:microsoft.com/office/officeart/2005/8/layout/hProcess7"/>
    <dgm:cxn modelId="{9F8CA47C-C8C1-4883-8A14-A70643EB5A20}" type="presParOf" srcId="{35E0D909-CC0C-43BD-981D-A0BE4F9D32B7}" destId="{4E1B18EE-BD64-41EB-B26F-60A4811CB26D}" srcOrd="1" destOrd="0" presId="urn:microsoft.com/office/officeart/2005/8/layout/hProcess7"/>
    <dgm:cxn modelId="{148E9776-EE8C-4C48-BD59-EBE74A5A55CA}" type="presParOf" srcId="{35E0D909-CC0C-43BD-981D-A0BE4F9D32B7}" destId="{92288FC9-E895-48A2-B229-5A73D50D5F33}" srcOrd="2" destOrd="0" presId="urn:microsoft.com/office/officeart/2005/8/layout/hProcess7"/>
    <dgm:cxn modelId="{92FD2659-BB8E-42D1-A459-FCF55D74D8D4}" type="presParOf" srcId="{40D3E59C-4949-48F5-92C5-2FFCC69865A7}" destId="{F992EAA1-AB8F-4666-9FA7-F8E63AB497F2}" srcOrd="3" destOrd="0" presId="urn:microsoft.com/office/officeart/2005/8/layout/hProcess7"/>
    <dgm:cxn modelId="{C5D7800B-2512-480E-A5D3-889CFDF575BF}" type="presParOf" srcId="{40D3E59C-4949-48F5-92C5-2FFCC69865A7}" destId="{CE9D0C7D-3624-4014-9E92-2EE8823E0345}" srcOrd="4" destOrd="0" presId="urn:microsoft.com/office/officeart/2005/8/layout/hProcess7"/>
    <dgm:cxn modelId="{B1CB7D1A-7642-4416-BE64-27D5B72EF758}" type="presParOf" srcId="{CE9D0C7D-3624-4014-9E92-2EE8823E0345}" destId="{EDA56711-ED43-4A8D-BBE0-B4D555E082DC}" srcOrd="0" destOrd="0" presId="urn:microsoft.com/office/officeart/2005/8/layout/hProcess7"/>
    <dgm:cxn modelId="{0AB98A4D-95F4-47DF-8374-BE15417EA195}" type="presParOf" srcId="{CE9D0C7D-3624-4014-9E92-2EE8823E0345}" destId="{EBED7C27-71E5-49CC-AAE7-9926FA2A83E6}" srcOrd="1" destOrd="0" presId="urn:microsoft.com/office/officeart/2005/8/layout/hProcess7"/>
    <dgm:cxn modelId="{3E3E9F6B-F300-4BB6-9C03-427132053271}" type="presParOf" srcId="{40D3E59C-4949-48F5-92C5-2FFCC69865A7}" destId="{10D19DFC-FEA5-4B22-99E3-971F4CD64B78}" srcOrd="5" destOrd="0" presId="urn:microsoft.com/office/officeart/2005/8/layout/hProcess7"/>
    <dgm:cxn modelId="{5B051A0B-2C0C-4D33-BD6D-BE7248A6141A}" type="presParOf" srcId="{40D3E59C-4949-48F5-92C5-2FFCC69865A7}" destId="{21762D8A-0C1B-4FEE-871E-0D18B27AE2B3}" srcOrd="6" destOrd="0" presId="urn:microsoft.com/office/officeart/2005/8/layout/hProcess7"/>
    <dgm:cxn modelId="{78C65F2A-8EA1-473C-A487-E1EFAC4A62DF}" type="presParOf" srcId="{21762D8A-0C1B-4FEE-871E-0D18B27AE2B3}" destId="{ED38F5E9-B3B0-4C7E-AD2B-27B49C801F07}" srcOrd="0" destOrd="0" presId="urn:microsoft.com/office/officeart/2005/8/layout/hProcess7"/>
    <dgm:cxn modelId="{5E019403-3E0A-49DA-84C1-9B1D0EB47EDB}" type="presParOf" srcId="{21762D8A-0C1B-4FEE-871E-0D18B27AE2B3}" destId="{5C4299FE-55C3-49D1-BCD3-7B07605FF13D}" srcOrd="1" destOrd="0" presId="urn:microsoft.com/office/officeart/2005/8/layout/hProcess7"/>
    <dgm:cxn modelId="{0230703D-A67E-4C6A-B478-7FDB8A3E4A7B}" type="presParOf" srcId="{21762D8A-0C1B-4FEE-871E-0D18B27AE2B3}" destId="{75BF2858-0932-4A3B-B201-A602CE6F005E}" srcOrd="2" destOrd="0" presId="urn:microsoft.com/office/officeart/2005/8/layout/hProcess7"/>
    <dgm:cxn modelId="{2C76683D-5BB6-4BA7-BAA3-3AAEBC1A3A9B}" type="presParOf" srcId="{40D3E59C-4949-48F5-92C5-2FFCC69865A7}" destId="{E63CE6E4-1FB7-4098-B50A-A3DD05BAC66E}" srcOrd="7" destOrd="0" presId="urn:microsoft.com/office/officeart/2005/8/layout/hProcess7"/>
    <dgm:cxn modelId="{5EF196B0-879A-4D62-AF60-E8D1D908E6EE}" type="presParOf" srcId="{40D3E59C-4949-48F5-92C5-2FFCC69865A7}" destId="{167BA776-BF90-46DB-8AC4-DFC42EA0C396}" srcOrd="8" destOrd="0" presId="urn:microsoft.com/office/officeart/2005/8/layout/hProcess7"/>
    <dgm:cxn modelId="{B447066D-F6FA-4A3C-8044-FEA348D456B3}" type="presParOf" srcId="{167BA776-BF90-46DB-8AC4-DFC42EA0C396}" destId="{C954D988-87E8-431F-B819-00ED7E51A8E3}" srcOrd="0" destOrd="0" presId="urn:microsoft.com/office/officeart/2005/8/layout/hProcess7"/>
    <dgm:cxn modelId="{02BE5100-A94C-4EDC-81FB-E181F03ABA76}" type="presParOf" srcId="{167BA776-BF90-46DB-8AC4-DFC42EA0C396}" destId="{D4FD7FAB-7579-4BEE-BEFA-10B4ECB9E4AD}" srcOrd="1" destOrd="0" presId="urn:microsoft.com/office/officeart/2005/8/layout/hProcess7"/>
    <dgm:cxn modelId="{81C711B2-9ECF-4B83-89F6-9F6EC14095E4}" type="presParOf" srcId="{40D3E59C-4949-48F5-92C5-2FFCC69865A7}" destId="{17662D52-6591-41DF-BB9D-D47C598270EC}" srcOrd="9" destOrd="0" presId="urn:microsoft.com/office/officeart/2005/8/layout/hProcess7"/>
    <dgm:cxn modelId="{1C90ED53-E49A-4B3C-BA21-0695E240FC2F}" type="presParOf" srcId="{40D3E59C-4949-48F5-92C5-2FFCC69865A7}" destId="{0C28F133-A276-4E61-AE90-6C9CB440E158}" srcOrd="10" destOrd="0" presId="urn:microsoft.com/office/officeart/2005/8/layout/hProcess7"/>
    <dgm:cxn modelId="{745D290D-6EBA-423B-98FD-026332EF1296}" type="presParOf" srcId="{0C28F133-A276-4E61-AE90-6C9CB440E158}" destId="{73BAE930-9C09-460E-9942-9E0817D8C1A8}" srcOrd="0" destOrd="0" presId="urn:microsoft.com/office/officeart/2005/8/layout/hProcess7"/>
    <dgm:cxn modelId="{855189C4-F5B8-40F1-B212-0D04B1B5EB0F}" type="presParOf" srcId="{0C28F133-A276-4E61-AE90-6C9CB440E158}" destId="{67602888-8D47-481C-91C6-E4FA8168C797}" srcOrd="1" destOrd="0" presId="urn:microsoft.com/office/officeart/2005/8/layout/hProcess7"/>
    <dgm:cxn modelId="{2AE6B75A-B400-4A04-8E98-948789098CF2}" type="presParOf" srcId="{0C28F133-A276-4E61-AE90-6C9CB440E158}" destId="{48E90FF7-F951-41F2-9091-41D507B43D10}" srcOrd="2" destOrd="0" presId="urn:microsoft.com/office/officeart/2005/8/layout/hProcess7"/>
    <dgm:cxn modelId="{30D452E5-8811-483D-AE74-56F83F7470A7}" type="presParOf" srcId="{40D3E59C-4949-48F5-92C5-2FFCC69865A7}" destId="{A8EB1A3B-9EC1-44B3-B2CD-7504A0AEA82B}" srcOrd="11" destOrd="0" presId="urn:microsoft.com/office/officeart/2005/8/layout/hProcess7"/>
    <dgm:cxn modelId="{3B4F9348-3CD4-4F75-8C6A-B0885786F0A2}" type="presParOf" srcId="{40D3E59C-4949-48F5-92C5-2FFCC69865A7}" destId="{FF0ABB8B-AE16-40C5-9E30-ACA66BCE7E48}" srcOrd="12" destOrd="0" presId="urn:microsoft.com/office/officeart/2005/8/layout/hProcess7"/>
    <dgm:cxn modelId="{C1EDE471-234A-45D9-9325-4CC49DC0C2BF}" type="presParOf" srcId="{FF0ABB8B-AE16-40C5-9E30-ACA66BCE7E48}" destId="{252A7AD9-5154-4017-A088-8E2B89B5B47C}" srcOrd="0" destOrd="0" presId="urn:microsoft.com/office/officeart/2005/8/layout/hProcess7"/>
    <dgm:cxn modelId="{D5478C3E-D037-4AC3-9CF5-0EC43081B046}" type="presParOf" srcId="{FF0ABB8B-AE16-40C5-9E30-ACA66BCE7E48}" destId="{A5B765E8-9A45-4CD2-83F5-9332D23E63E4}" srcOrd="1" destOrd="0" presId="urn:microsoft.com/office/officeart/2005/8/layout/hProcess7"/>
    <dgm:cxn modelId="{8BE05675-0C1E-4826-9B7F-CABDB8C3C000}" type="presParOf" srcId="{40D3E59C-4949-48F5-92C5-2FFCC69865A7}" destId="{9B771A79-D661-4B2E-B749-06A36699EE92}" srcOrd="13" destOrd="0" presId="urn:microsoft.com/office/officeart/2005/8/layout/hProcess7"/>
    <dgm:cxn modelId="{7CCF6E66-3A76-4404-8A97-99051B263E36}" type="presParOf" srcId="{40D3E59C-4949-48F5-92C5-2FFCC69865A7}" destId="{C363CACD-1B9A-498A-AE5C-668401A393BE}" srcOrd="14" destOrd="0" presId="urn:microsoft.com/office/officeart/2005/8/layout/hProcess7"/>
    <dgm:cxn modelId="{ED4B532F-0102-4A32-A120-BDB30A631740}" type="presParOf" srcId="{C363CACD-1B9A-498A-AE5C-668401A393BE}" destId="{DEDDB423-D502-47A2-8412-F39D598E1FCB}" srcOrd="0" destOrd="0" presId="urn:microsoft.com/office/officeart/2005/8/layout/hProcess7"/>
    <dgm:cxn modelId="{314DA5AB-FFCD-4F06-B5F5-B15EAD98A64D}" type="presParOf" srcId="{C363CACD-1B9A-498A-AE5C-668401A393BE}" destId="{7975F9BC-F87C-4DAA-B6D6-136EE947AF24}" srcOrd="1" destOrd="0" presId="urn:microsoft.com/office/officeart/2005/8/layout/hProcess7"/>
    <dgm:cxn modelId="{8F17C167-8546-42BF-9FD1-B0A23C9096D3}" type="presParOf" srcId="{C363CACD-1B9A-498A-AE5C-668401A393BE}" destId="{E8B05941-9581-4EA8-8281-2344E0AC2700}" srcOrd="2" destOrd="0" presId="urn:microsoft.com/office/officeart/2005/8/layout/hProcess7"/>
    <dgm:cxn modelId="{805879BF-5C5B-472F-BD07-91C9F3B5634D}" type="presParOf" srcId="{40D3E59C-4949-48F5-92C5-2FFCC69865A7}" destId="{7058C83D-4C4C-4BEA-821F-E57205CCBCD0}" srcOrd="15" destOrd="0" presId="urn:microsoft.com/office/officeart/2005/8/layout/hProcess7"/>
    <dgm:cxn modelId="{A8B4DA64-5336-4893-AD1A-DB8230644884}" type="presParOf" srcId="{40D3E59C-4949-48F5-92C5-2FFCC69865A7}" destId="{313E1356-92DD-4D97-B443-C375759E9B40}" srcOrd="16" destOrd="0" presId="urn:microsoft.com/office/officeart/2005/8/layout/hProcess7"/>
    <dgm:cxn modelId="{A66ACC7F-430D-4639-9609-F12E8E3CDCAA}" type="presParOf" srcId="{313E1356-92DD-4D97-B443-C375759E9B40}" destId="{EA0F9CD9-079F-425A-997E-F54211BF3B0B}" srcOrd="0" destOrd="0" presId="urn:microsoft.com/office/officeart/2005/8/layout/hProcess7"/>
    <dgm:cxn modelId="{8AA1A382-0A6A-40B8-9A60-950D6A89D525}" type="presParOf" srcId="{313E1356-92DD-4D97-B443-C375759E9B40}" destId="{47DD0640-9D7A-4122-8855-85E735B06794}" srcOrd="1"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22C23B-C0DF-48EC-85C1-0304AE396B4A}">
      <dsp:nvSpPr>
        <dsp:cNvPr id="0" name=""/>
        <dsp:cNvSpPr/>
      </dsp:nvSpPr>
      <dsp:spPr>
        <a:xfrm rot="2319347">
          <a:off x="2798813" y="2807753"/>
          <a:ext cx="717579" cy="45439"/>
        </a:xfrm>
        <a:custGeom>
          <a:avLst/>
          <a:gdLst/>
          <a:ahLst/>
          <a:cxnLst/>
          <a:rect l="0" t="0" r="0" b="0"/>
          <a:pathLst>
            <a:path>
              <a:moveTo>
                <a:pt x="0" y="22719"/>
              </a:moveTo>
              <a:lnTo>
                <a:pt x="717579" y="227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495EE0-7B26-4791-B945-F9A6E2D2FF16}">
      <dsp:nvSpPr>
        <dsp:cNvPr id="0" name=""/>
        <dsp:cNvSpPr/>
      </dsp:nvSpPr>
      <dsp:spPr>
        <a:xfrm rot="52385">
          <a:off x="2877357" y="2028489"/>
          <a:ext cx="1085026" cy="45439"/>
        </a:xfrm>
        <a:custGeom>
          <a:avLst/>
          <a:gdLst/>
          <a:ahLst/>
          <a:cxnLst/>
          <a:rect l="0" t="0" r="0" b="0"/>
          <a:pathLst>
            <a:path>
              <a:moveTo>
                <a:pt x="0" y="22719"/>
              </a:moveTo>
              <a:lnTo>
                <a:pt x="1085026" y="227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A7F2EE-379D-4254-B7F6-946B6B760683}">
      <dsp:nvSpPr>
        <dsp:cNvPr id="0" name=""/>
        <dsp:cNvSpPr/>
      </dsp:nvSpPr>
      <dsp:spPr>
        <a:xfrm rot="19564739">
          <a:off x="2801370" y="1277026"/>
          <a:ext cx="893686" cy="45439"/>
        </a:xfrm>
        <a:custGeom>
          <a:avLst/>
          <a:gdLst/>
          <a:ahLst/>
          <a:cxnLst/>
          <a:rect l="0" t="0" r="0" b="0"/>
          <a:pathLst>
            <a:path>
              <a:moveTo>
                <a:pt x="0" y="22719"/>
              </a:moveTo>
              <a:lnTo>
                <a:pt x="893686" y="227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D461A2-E8E7-4D3C-92B4-227F7560B79E}">
      <dsp:nvSpPr>
        <dsp:cNvPr id="0" name=""/>
        <dsp:cNvSpPr/>
      </dsp:nvSpPr>
      <dsp:spPr>
        <a:xfrm>
          <a:off x="1133580" y="1006211"/>
          <a:ext cx="2051576" cy="205157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9356B8-DF11-4164-AC22-8317D9F70325}">
      <dsp:nvSpPr>
        <dsp:cNvPr id="0" name=""/>
        <dsp:cNvSpPr/>
      </dsp:nvSpPr>
      <dsp:spPr>
        <a:xfrm>
          <a:off x="3372212" y="71312"/>
          <a:ext cx="1697534" cy="1148488"/>
        </a:xfrm>
        <a:prstGeom prst="ellipse">
          <a:avLst/>
        </a:prstGeom>
        <a:solidFill>
          <a:srgbClr val="0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fr-FR" sz="1500" kern="1200" dirty="0" smtClean="0"/>
            <a:t>Gérer plus facilement le parc</a:t>
          </a:r>
          <a:endParaRPr lang="fr-FR" sz="1500" kern="1200" dirty="0"/>
        </a:p>
      </dsp:txBody>
      <dsp:txXfrm>
        <a:off x="3620810" y="239504"/>
        <a:ext cx="1200338" cy="812104"/>
      </dsp:txXfrm>
    </dsp:sp>
    <dsp:sp modelId="{FA466304-E8D8-4BDC-A003-B57F46037BF6}">
      <dsp:nvSpPr>
        <dsp:cNvPr id="0" name=""/>
        <dsp:cNvSpPr/>
      </dsp:nvSpPr>
      <dsp:spPr>
        <a:xfrm>
          <a:off x="3962050" y="1499181"/>
          <a:ext cx="1831344" cy="1148488"/>
        </a:xfrm>
        <a:prstGeom prst="ellipse">
          <a:avLst/>
        </a:prstGeom>
        <a:solidFill>
          <a:srgbClr val="0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fr-FR" sz="1400" kern="1200" dirty="0" smtClean="0"/>
            <a:t>Suivre les employés et les animaux</a:t>
          </a:r>
          <a:endParaRPr lang="fr-FR" sz="1400" kern="1200" dirty="0"/>
        </a:p>
      </dsp:txBody>
      <dsp:txXfrm>
        <a:off x="4230244" y="1667373"/>
        <a:ext cx="1294956" cy="812104"/>
      </dsp:txXfrm>
    </dsp:sp>
    <dsp:sp modelId="{9FDBAFEA-B52D-4D71-9291-3A6DFB18CEAD}">
      <dsp:nvSpPr>
        <dsp:cNvPr id="0" name=""/>
        <dsp:cNvSpPr/>
      </dsp:nvSpPr>
      <dsp:spPr>
        <a:xfrm>
          <a:off x="3148017" y="2915511"/>
          <a:ext cx="1667616" cy="1148488"/>
        </a:xfrm>
        <a:prstGeom prst="ellipse">
          <a:avLst/>
        </a:prstGeom>
        <a:solidFill>
          <a:srgbClr val="0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fr-FR" sz="1400" kern="1200" dirty="0" smtClean="0"/>
            <a:t>Un guide pour le visiteur</a:t>
          </a:r>
          <a:endParaRPr lang="fr-FR" sz="1400" kern="1200" dirty="0"/>
        </a:p>
      </dsp:txBody>
      <dsp:txXfrm>
        <a:off x="3392234" y="3083703"/>
        <a:ext cx="1179182" cy="8121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1A47E-A2FF-4E25-8C96-A19499DDED91}">
      <dsp:nvSpPr>
        <dsp:cNvPr id="0" name=""/>
        <dsp:cNvSpPr/>
      </dsp:nvSpPr>
      <dsp:spPr>
        <a:xfrm>
          <a:off x="5749" y="0"/>
          <a:ext cx="2007345" cy="2122006"/>
        </a:xfrm>
        <a:prstGeom prst="roundRect">
          <a:avLst>
            <a:gd name="adj" fmla="val 5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78867" rIns="102235" bIns="0" numCol="1" spcCol="1270" anchor="t" anchorCtr="0">
          <a:noAutofit/>
        </a:bodyPr>
        <a:lstStyle/>
        <a:p>
          <a:pPr lvl="0" algn="r" defTabSz="1022350">
            <a:lnSpc>
              <a:spcPct val="90000"/>
            </a:lnSpc>
            <a:spcBef>
              <a:spcPct val="0"/>
            </a:spcBef>
            <a:spcAft>
              <a:spcPct val="35000"/>
            </a:spcAft>
          </a:pPr>
          <a:endParaRPr lang="fr-FR" sz="2300" kern="1200" dirty="0"/>
        </a:p>
      </dsp:txBody>
      <dsp:txXfrm rot="16200000">
        <a:off x="-663538" y="669287"/>
        <a:ext cx="1740044" cy="401469"/>
      </dsp:txXfrm>
    </dsp:sp>
    <dsp:sp modelId="{EDA56711-ED43-4A8D-BBE0-B4D555E082DC}">
      <dsp:nvSpPr>
        <dsp:cNvPr id="0" name=""/>
        <dsp:cNvSpPr/>
      </dsp:nvSpPr>
      <dsp:spPr>
        <a:xfrm>
          <a:off x="2083352" y="0"/>
          <a:ext cx="2007345" cy="2122006"/>
        </a:xfrm>
        <a:prstGeom prst="roundRect">
          <a:avLst>
            <a:gd name="adj" fmla="val 5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78867" rIns="102235" bIns="0" numCol="1" spcCol="1270" anchor="t" anchorCtr="0">
          <a:noAutofit/>
        </a:bodyPr>
        <a:lstStyle/>
        <a:p>
          <a:pPr lvl="0" algn="r" defTabSz="1022350">
            <a:lnSpc>
              <a:spcPct val="90000"/>
            </a:lnSpc>
            <a:spcBef>
              <a:spcPct val="0"/>
            </a:spcBef>
            <a:spcAft>
              <a:spcPct val="35000"/>
            </a:spcAft>
          </a:pPr>
          <a:endParaRPr lang="fr-FR" sz="2300" kern="1200"/>
        </a:p>
      </dsp:txBody>
      <dsp:txXfrm rot="16200000">
        <a:off x="1414064" y="669287"/>
        <a:ext cx="1740044" cy="401469"/>
      </dsp:txXfrm>
    </dsp:sp>
    <dsp:sp modelId="{4E1B18EE-BD64-41EB-B26F-60A4811CB26D}">
      <dsp:nvSpPr>
        <dsp:cNvPr id="0" name=""/>
        <dsp:cNvSpPr/>
      </dsp:nvSpPr>
      <dsp:spPr>
        <a:xfrm rot="5400000">
          <a:off x="1937542" y="1667660"/>
          <a:ext cx="311693" cy="301101"/>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54D988-87E8-431F-B819-00ED7E51A8E3}">
      <dsp:nvSpPr>
        <dsp:cNvPr id="0" name=""/>
        <dsp:cNvSpPr/>
      </dsp:nvSpPr>
      <dsp:spPr>
        <a:xfrm>
          <a:off x="4160954" y="0"/>
          <a:ext cx="2007345" cy="2122006"/>
        </a:xfrm>
        <a:prstGeom prst="roundRect">
          <a:avLst>
            <a:gd name="adj" fmla="val 5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78867" rIns="102235" bIns="0" numCol="1" spcCol="1270" anchor="t" anchorCtr="0">
          <a:noAutofit/>
        </a:bodyPr>
        <a:lstStyle/>
        <a:p>
          <a:pPr lvl="0" algn="r" defTabSz="1022350">
            <a:lnSpc>
              <a:spcPct val="90000"/>
            </a:lnSpc>
            <a:spcBef>
              <a:spcPct val="0"/>
            </a:spcBef>
            <a:spcAft>
              <a:spcPct val="35000"/>
            </a:spcAft>
          </a:pPr>
          <a:endParaRPr lang="fr-FR" sz="2300" kern="1200"/>
        </a:p>
      </dsp:txBody>
      <dsp:txXfrm rot="16200000">
        <a:off x="3491666" y="669287"/>
        <a:ext cx="1740044" cy="401469"/>
      </dsp:txXfrm>
    </dsp:sp>
    <dsp:sp modelId="{5C4299FE-55C3-49D1-BCD3-7B07605FF13D}">
      <dsp:nvSpPr>
        <dsp:cNvPr id="0" name=""/>
        <dsp:cNvSpPr/>
      </dsp:nvSpPr>
      <dsp:spPr>
        <a:xfrm rot="5400000">
          <a:off x="4015144" y="1667660"/>
          <a:ext cx="311693" cy="301101"/>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2A7AD9-5154-4017-A088-8E2B89B5B47C}">
      <dsp:nvSpPr>
        <dsp:cNvPr id="0" name=""/>
        <dsp:cNvSpPr/>
      </dsp:nvSpPr>
      <dsp:spPr>
        <a:xfrm>
          <a:off x="6238556" y="0"/>
          <a:ext cx="2007345" cy="2122006"/>
        </a:xfrm>
        <a:prstGeom prst="roundRect">
          <a:avLst>
            <a:gd name="adj" fmla="val 5000"/>
          </a:avLst>
        </a:prstGeom>
        <a:solidFill>
          <a:schemeClr val="lt1">
            <a:hueOff val="0"/>
            <a:satOff val="0"/>
            <a:lumOff val="0"/>
            <a:alphaOff val="0"/>
          </a:schemeClr>
        </a:solidFill>
        <a:ln w="38100" cap="flat" cmpd="sng" algn="ctr">
          <a:solidFill>
            <a:schemeClr val="accent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78867" rIns="102235" bIns="0" numCol="1" spcCol="1270" anchor="t" anchorCtr="0">
          <a:noAutofit/>
        </a:bodyPr>
        <a:lstStyle/>
        <a:p>
          <a:pPr lvl="0" algn="r" defTabSz="1022350">
            <a:lnSpc>
              <a:spcPct val="90000"/>
            </a:lnSpc>
            <a:spcBef>
              <a:spcPct val="0"/>
            </a:spcBef>
            <a:spcAft>
              <a:spcPct val="35000"/>
            </a:spcAft>
          </a:pPr>
          <a:endParaRPr lang="fr-FR" sz="2300" kern="1200"/>
        </a:p>
      </dsp:txBody>
      <dsp:txXfrm rot="16200000">
        <a:off x="5569268" y="669287"/>
        <a:ext cx="1740044" cy="401469"/>
      </dsp:txXfrm>
    </dsp:sp>
    <dsp:sp modelId="{67602888-8D47-481C-91C6-E4FA8168C797}">
      <dsp:nvSpPr>
        <dsp:cNvPr id="0" name=""/>
        <dsp:cNvSpPr/>
      </dsp:nvSpPr>
      <dsp:spPr>
        <a:xfrm rot="5400000">
          <a:off x="6092746" y="1667660"/>
          <a:ext cx="311693" cy="301101"/>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0F9CD9-079F-425A-997E-F54211BF3B0B}">
      <dsp:nvSpPr>
        <dsp:cNvPr id="0" name=""/>
        <dsp:cNvSpPr/>
      </dsp:nvSpPr>
      <dsp:spPr>
        <a:xfrm>
          <a:off x="8316159" y="0"/>
          <a:ext cx="2007345" cy="2122006"/>
        </a:xfrm>
        <a:prstGeom prst="roundRect">
          <a:avLst>
            <a:gd name="adj" fmla="val 5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78867" rIns="102235" bIns="0" numCol="1" spcCol="1270" anchor="t" anchorCtr="0">
          <a:noAutofit/>
        </a:bodyPr>
        <a:lstStyle/>
        <a:p>
          <a:pPr lvl="0" algn="r" defTabSz="1022350">
            <a:lnSpc>
              <a:spcPct val="90000"/>
            </a:lnSpc>
            <a:spcBef>
              <a:spcPct val="0"/>
            </a:spcBef>
            <a:spcAft>
              <a:spcPct val="35000"/>
            </a:spcAft>
          </a:pPr>
          <a:endParaRPr lang="fr-FR" sz="2300" kern="1200"/>
        </a:p>
      </dsp:txBody>
      <dsp:txXfrm rot="16200000">
        <a:off x="7646871" y="669287"/>
        <a:ext cx="1740044" cy="401469"/>
      </dsp:txXfrm>
    </dsp:sp>
    <dsp:sp modelId="{7975F9BC-F87C-4DAA-B6D6-136EE947AF24}">
      <dsp:nvSpPr>
        <dsp:cNvPr id="0" name=""/>
        <dsp:cNvSpPr/>
      </dsp:nvSpPr>
      <dsp:spPr>
        <a:xfrm rot="5400000">
          <a:off x="8170349" y="1667660"/>
          <a:ext cx="311693" cy="301101"/>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EA6E38-82B1-47BB-A812-313B295FEFF2}" type="datetimeFigureOut">
              <a:rPr lang="en-US" smtClean="0"/>
              <a:pPr/>
              <a:t>6/19/2022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089E94-532B-494D-AD7A-712B16D9F5AA}" type="slidenum">
              <a:rPr lang="en-US" smtClean="0"/>
              <a:pPr/>
              <a:t>‹N°›</a:t>
            </a:fld>
            <a:endParaRPr lang="en-US"/>
          </a:p>
        </p:txBody>
      </p:sp>
    </p:spTree>
    <p:extLst>
      <p:ext uri="{BB962C8B-B14F-4D97-AF65-F5344CB8AC3E}">
        <p14:creationId xmlns:p14="http://schemas.microsoft.com/office/powerpoint/2010/main" val="1351098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0" fontAlgn="base" latinLnBrk="0" hangingPunct="0">
              <a:lnSpc>
                <a:spcPct val="95000"/>
              </a:lnSpc>
              <a:spcBef>
                <a:spcPct val="60000"/>
              </a:spcBef>
              <a:spcAft>
                <a:spcPct val="0"/>
              </a:spcAft>
              <a:buClrTx/>
              <a:buSzTx/>
              <a:buFontTx/>
              <a:buNone/>
              <a:tabLst/>
              <a:defRPr/>
            </a:pPr>
            <a:r>
              <a:rPr lang="fr-FR" b="1" dirty="0" smtClean="0"/>
              <a:t>SARAH</a:t>
            </a:r>
          </a:p>
          <a:p>
            <a:pPr marL="0" marR="0" lvl="0" indent="0" algn="l" defTabSz="914400" rtl="0" eaLnBrk="0" fontAlgn="base" latinLnBrk="0" hangingPunct="0">
              <a:lnSpc>
                <a:spcPct val="95000"/>
              </a:lnSpc>
              <a:spcBef>
                <a:spcPct val="60000"/>
              </a:spcBef>
              <a:spcAft>
                <a:spcPct val="0"/>
              </a:spcAft>
              <a:buClrTx/>
              <a:buSzTx/>
              <a:buFontTx/>
              <a:buNone/>
              <a:tabLst/>
              <a:defRPr/>
            </a:pPr>
            <a:r>
              <a:rPr lang="fr-FR" dirty="0" smtClean="0"/>
              <a:t>Madame la présidente du jury, </a:t>
            </a:r>
            <a:r>
              <a:rPr lang="fr-FR" dirty="0" err="1" smtClean="0"/>
              <a:t>Messieur</a:t>
            </a:r>
            <a:r>
              <a:rPr lang="fr-FR" dirty="0" smtClean="0"/>
              <a:t> le membre du jury, honorable assistance Bonjour.</a:t>
            </a:r>
          </a:p>
          <a:p>
            <a:pPr marL="0" marR="0" lvl="0" indent="0" algn="l" defTabSz="914400" rtl="0" eaLnBrk="0" fontAlgn="base" latinLnBrk="0" hangingPunct="0">
              <a:lnSpc>
                <a:spcPct val="95000"/>
              </a:lnSpc>
              <a:spcBef>
                <a:spcPct val="60000"/>
              </a:spcBef>
              <a:spcAft>
                <a:spcPct val="0"/>
              </a:spcAft>
              <a:buClrTx/>
              <a:buSzTx/>
              <a:buFontTx/>
              <a:buNone/>
              <a:tabLst/>
              <a:defRPr/>
            </a:pPr>
            <a:r>
              <a:rPr lang="fr-FR" dirty="0" smtClean="0"/>
              <a:t>L’étudiante </a:t>
            </a:r>
            <a:r>
              <a:rPr lang="fr-FR" dirty="0" err="1" smtClean="0"/>
              <a:t>sarah</a:t>
            </a:r>
            <a:r>
              <a:rPr lang="fr-FR" dirty="0" smtClean="0"/>
              <a:t> </a:t>
            </a:r>
            <a:r>
              <a:rPr lang="fr-FR" dirty="0" err="1" smtClean="0"/>
              <a:t>ferkous</a:t>
            </a:r>
            <a:r>
              <a:rPr lang="fr-FR" dirty="0" smtClean="0"/>
              <a:t> et </a:t>
            </a:r>
            <a:r>
              <a:rPr lang="fr-FR" dirty="0" err="1" smtClean="0"/>
              <a:t>hanane</a:t>
            </a:r>
            <a:r>
              <a:rPr lang="fr-FR" dirty="0" smtClean="0"/>
              <a:t> </a:t>
            </a:r>
            <a:r>
              <a:rPr lang="fr-FR" dirty="0" err="1" smtClean="0"/>
              <a:t>chabni</a:t>
            </a:r>
            <a:r>
              <a:rPr lang="fr-FR" dirty="0" smtClean="0"/>
              <a:t>.</a:t>
            </a:r>
          </a:p>
          <a:p>
            <a:pPr marL="0" marR="0" lvl="0" indent="0" algn="l" defTabSz="914400" rtl="0" eaLnBrk="0" fontAlgn="base" latinLnBrk="0" hangingPunct="0">
              <a:lnSpc>
                <a:spcPct val="95000"/>
              </a:lnSpc>
              <a:spcBef>
                <a:spcPct val="60000"/>
              </a:spcBef>
              <a:spcAft>
                <a:spcPct val="0"/>
              </a:spcAft>
              <a:buClrTx/>
              <a:buSzTx/>
              <a:buFontTx/>
              <a:buNone/>
              <a:tabLst/>
              <a:defRPr/>
            </a:pPr>
            <a:r>
              <a:rPr lang="fr-FR" dirty="0" smtClean="0"/>
              <a:t>En vue de l'obtention du diplôme de licence en informatique, nous avons l'honneur de vous présenter notre projet de fin d'études intitulé «</a:t>
            </a:r>
            <a:r>
              <a:rPr lang="fr-FR" sz="1200" dirty="0" smtClean="0">
                <a:effectLst>
                  <a:outerShdw blurRad="38100" dist="38100" dir="2700000" algn="tl">
                    <a:srgbClr val="000000">
                      <a:alpha val="43137"/>
                    </a:srgbClr>
                  </a:outerShdw>
                </a:effectLst>
              </a:rPr>
              <a:t>Conception et Réalisation d’une application web pour la gestion d’un parc zoologique</a:t>
            </a:r>
            <a:r>
              <a:rPr lang="fr-FR" dirty="0" smtClean="0"/>
              <a:t>» qui a été encadré par Mr </a:t>
            </a:r>
            <a:r>
              <a:rPr lang="fr-FR" sz="1200" kern="1200" dirty="0" err="1" smtClean="0">
                <a:solidFill>
                  <a:schemeClr val="tx1">
                    <a:lumMod val="75000"/>
                    <a:lumOff val="25000"/>
                  </a:schemeClr>
                </a:solidFill>
                <a:effectLst>
                  <a:outerShdw blurRad="38100" dist="38100" dir="2700000" algn="tl">
                    <a:srgbClr val="000000">
                      <a:alpha val="43137"/>
                    </a:srgbClr>
                  </a:outerShdw>
                </a:effectLst>
                <a:latin typeface="Arial" charset="0"/>
                <a:ea typeface="Microsoft YaHei" pitchFamily="34" charset="-122"/>
                <a:cs typeface="+mn-cs"/>
              </a:rPr>
              <a:t>boudelaa</a:t>
            </a:r>
            <a:r>
              <a:rPr lang="fr-FR" sz="1200" kern="1200" baseline="0" dirty="0" smtClean="0">
                <a:solidFill>
                  <a:schemeClr val="tx1"/>
                </a:solidFill>
                <a:effectLst/>
                <a:latin typeface="Arial" charset="0"/>
                <a:ea typeface="+mn-ea"/>
                <a:cs typeface="+mn-cs"/>
              </a:rPr>
              <a:t> </a:t>
            </a:r>
            <a:r>
              <a:rPr lang="fr-FR" sz="1200" kern="1200" baseline="0" dirty="0" smtClean="0">
                <a:solidFill>
                  <a:schemeClr val="tx1">
                    <a:lumMod val="75000"/>
                    <a:lumOff val="25000"/>
                  </a:schemeClr>
                </a:solidFill>
                <a:effectLst>
                  <a:outerShdw blurRad="38100" dist="38100" dir="2700000" algn="tl">
                    <a:srgbClr val="000000">
                      <a:alpha val="43137"/>
                    </a:srgbClr>
                  </a:outerShdw>
                </a:effectLst>
                <a:latin typeface="Arial" charset="0"/>
                <a:ea typeface="Microsoft YaHei" pitchFamily="34" charset="-122"/>
                <a:cs typeface="+mn-cs"/>
              </a:rPr>
              <a:t>et</a:t>
            </a:r>
            <a:r>
              <a:rPr lang="fr-FR" sz="1200" kern="1200" baseline="0" dirty="0" smtClean="0">
                <a:solidFill>
                  <a:schemeClr val="tx1"/>
                </a:solidFill>
                <a:effectLst/>
                <a:latin typeface="Arial" charset="0"/>
                <a:ea typeface="+mn-ea"/>
                <a:cs typeface="+mn-cs"/>
              </a:rPr>
              <a:t> </a:t>
            </a:r>
            <a:r>
              <a:rPr lang="fr-FR" dirty="0" err="1" smtClean="0"/>
              <a:t>berguig</a:t>
            </a:r>
            <a:r>
              <a:rPr lang="fr-FR" dirty="0" smtClean="0"/>
              <a:t> </a:t>
            </a:r>
            <a:r>
              <a:rPr lang="fr-FR" dirty="0" err="1" smtClean="0"/>
              <a:t>mohamed</a:t>
            </a:r>
            <a:r>
              <a:rPr lang="fr-FR" baseline="0" dirty="0" smtClean="0"/>
              <a:t> </a:t>
            </a:r>
            <a:r>
              <a:rPr lang="fr-FR" baseline="0" dirty="0" err="1" smtClean="0"/>
              <a:t>cherif</a:t>
            </a:r>
            <a:r>
              <a:rPr lang="fr-FR" dirty="0" smtClean="0"/>
              <a:t>.</a:t>
            </a:r>
          </a:p>
          <a:p>
            <a:r>
              <a:rPr lang="fr-FR" dirty="0" smtClean="0"/>
              <a:t>On tien avant de commencer à vous remercier pour votre lecture, votre présence et les remarques qui viendront par la suite enrichir ce travail.</a:t>
            </a: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61089E94-532B-494D-AD7A-712B16D9F5AA}" type="slidenum">
              <a:rPr lang="en-US" smtClean="0"/>
              <a:pPr/>
              <a:t>1</a:t>
            </a:fld>
            <a:endParaRPr lang="en-US"/>
          </a:p>
        </p:txBody>
      </p:sp>
    </p:spTree>
    <p:extLst>
      <p:ext uri="{BB962C8B-B14F-4D97-AF65-F5344CB8AC3E}">
        <p14:creationId xmlns:p14="http://schemas.microsoft.com/office/powerpoint/2010/main" val="2506930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baseline="0" dirty="0" smtClean="0"/>
              <a:t>SARAH</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Nous allons étaler dans cette partie les différents outils et langages utilisés pour implémenter notre plateforme.</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61089E94-532B-494D-AD7A-712B16D9F5AA}" type="slidenum">
              <a:rPr lang="en-US" smtClean="0"/>
              <a:pPr/>
              <a:t>15</a:t>
            </a:fld>
            <a:endParaRPr lang="en-US"/>
          </a:p>
        </p:txBody>
      </p:sp>
    </p:spTree>
    <p:extLst>
      <p:ext uri="{BB962C8B-B14F-4D97-AF65-F5344CB8AC3E}">
        <p14:creationId xmlns:p14="http://schemas.microsoft.com/office/powerpoint/2010/main" val="1414506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400" b="1" dirty="0" smtClean="0"/>
              <a:t>SARAH</a:t>
            </a:r>
            <a:endParaRPr lang="fr-FR" dirty="0" smtClean="0"/>
          </a:p>
          <a:p>
            <a:r>
              <a:rPr lang="fr-FR" dirty="0" smtClean="0"/>
              <a:t>Pour mettre en œuvre notre application, nous</a:t>
            </a:r>
            <a:r>
              <a:rPr lang="fr-FR" baseline="0" dirty="0" smtClean="0"/>
              <a:t> avons</a:t>
            </a:r>
            <a:r>
              <a:rPr lang="fr-FR" dirty="0" smtClean="0"/>
              <a:t> eu recours à plusieurs langages de développement.</a:t>
            </a:r>
          </a:p>
          <a:p>
            <a:pPr defTabSz="897301" eaLnBrk="0" fontAlgn="base" hangingPunct="0">
              <a:lnSpc>
                <a:spcPct val="95000"/>
              </a:lnSpc>
              <a:spcBef>
                <a:spcPct val="60000"/>
              </a:spcBef>
              <a:spcAft>
                <a:spcPct val="0"/>
              </a:spcAft>
              <a:defRPr/>
            </a:pPr>
            <a:r>
              <a:rPr lang="fr-FR" b="1" u="sng" baseline="0" dirty="0" smtClean="0">
                <a:solidFill>
                  <a:srgbClr val="FF0000"/>
                </a:solidFill>
              </a:rPr>
              <a:t>[Click]</a:t>
            </a:r>
            <a:endParaRPr lang="fr-FR" dirty="0" smtClean="0"/>
          </a:p>
          <a:p>
            <a:r>
              <a:rPr lang="fr-FR" dirty="0" smtClean="0"/>
              <a:t>Pour le front-end, nous avons utilisés le HTML, CSS et JS. </a:t>
            </a:r>
          </a:p>
          <a:p>
            <a:pPr defTabSz="897301" eaLnBrk="0" fontAlgn="base" hangingPunct="0">
              <a:lnSpc>
                <a:spcPct val="95000"/>
              </a:lnSpc>
              <a:spcBef>
                <a:spcPct val="60000"/>
              </a:spcBef>
              <a:spcAft>
                <a:spcPct val="0"/>
              </a:spcAft>
              <a:defRPr/>
            </a:pPr>
            <a:r>
              <a:rPr lang="fr-FR" b="1" u="sng" baseline="0" dirty="0" smtClean="0">
                <a:solidFill>
                  <a:srgbClr val="FF0000"/>
                </a:solidFill>
              </a:rPr>
              <a:t>[Click]</a:t>
            </a:r>
            <a:endParaRPr lang="fr-FR" dirty="0" smtClean="0"/>
          </a:p>
          <a:p>
            <a:pPr defTabSz="897301" eaLnBrk="0" fontAlgn="base" hangingPunct="0">
              <a:lnSpc>
                <a:spcPct val="95000"/>
              </a:lnSpc>
              <a:spcBef>
                <a:spcPct val="60000"/>
              </a:spcBef>
              <a:spcAft>
                <a:spcPct val="0"/>
              </a:spcAft>
              <a:defRPr/>
            </a:pPr>
            <a:r>
              <a:rPr lang="fr-FR" dirty="0" smtClean="0"/>
              <a:t>Et pour le back end, on a utilisé le langage</a:t>
            </a:r>
            <a:r>
              <a:rPr lang="fr-FR" baseline="0" dirty="0" smtClean="0"/>
              <a:t> python</a:t>
            </a:r>
            <a:r>
              <a:rPr lang="fr-FR" dirty="0" smtClean="0"/>
              <a:t> qui sert à traiter les données des utilisateurs et communiquer avec la base de données à travers </a:t>
            </a:r>
            <a:r>
              <a:rPr lang="fr-FR" b="1" u="sng" baseline="0" dirty="0" smtClean="0">
                <a:solidFill>
                  <a:srgbClr val="FF0000"/>
                </a:solidFill>
              </a:rPr>
              <a:t>[Click] </a:t>
            </a:r>
            <a:r>
              <a:rPr lang="fr-FR" dirty="0" smtClean="0"/>
              <a:t>l’interface de gestion des bases de données </a:t>
            </a:r>
            <a:r>
              <a:rPr lang="fr-FR" dirty="0" err="1" smtClean="0"/>
              <a:t>PHPMyAdmin</a:t>
            </a:r>
            <a:r>
              <a:rPr lang="fr-FR" dirty="0" smtClean="0"/>
              <a:t> et</a:t>
            </a:r>
            <a:r>
              <a:rPr lang="fr-FR" baseline="0" dirty="0" smtClean="0"/>
              <a:t> </a:t>
            </a:r>
            <a:r>
              <a:rPr lang="fr-FR" baseline="0" dirty="0" err="1" smtClean="0"/>
              <a:t>sqlalchemy</a:t>
            </a:r>
            <a:r>
              <a:rPr lang="fr-FR" dirty="0" smtClean="0"/>
              <a:t> comme système de gestion de base de données.</a:t>
            </a:r>
            <a:r>
              <a:rPr lang="fr-FR" b="1" u="sng" baseline="0" dirty="0" smtClean="0">
                <a:solidFill>
                  <a:srgbClr val="FF0000"/>
                </a:solidFill>
              </a:rPr>
              <a:t> [Click]</a:t>
            </a:r>
          </a:p>
          <a:p>
            <a:endParaRPr lang="fr-FR" dirty="0"/>
          </a:p>
        </p:txBody>
      </p:sp>
      <p:sp>
        <p:nvSpPr>
          <p:cNvPr id="4" name="Espace réservé du numéro de diapositive 3"/>
          <p:cNvSpPr>
            <a:spLocks noGrp="1"/>
          </p:cNvSpPr>
          <p:nvPr>
            <p:ph type="sldNum" sz="quarter" idx="10"/>
          </p:nvPr>
        </p:nvSpPr>
        <p:spPr/>
        <p:txBody>
          <a:bodyPr/>
          <a:lstStyle/>
          <a:p>
            <a:pPr>
              <a:defRPr/>
            </a:pPr>
            <a:fld id="{13D50BE3-7B63-4F74-A846-78120FB61B94}" type="slidenum">
              <a:rPr lang="en-US" smtClean="0"/>
              <a:pPr>
                <a:defRPr/>
              </a:pPr>
              <a:t>16</a:t>
            </a:fld>
            <a:endParaRPr lang="en-US" dirty="0"/>
          </a:p>
        </p:txBody>
      </p:sp>
    </p:spTree>
    <p:extLst>
      <p:ext uri="{BB962C8B-B14F-4D97-AF65-F5344CB8AC3E}">
        <p14:creationId xmlns:p14="http://schemas.microsoft.com/office/powerpoint/2010/main" val="3598547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1" dirty="0" smtClean="0"/>
              <a:t>SARAH</a:t>
            </a:r>
            <a:endParaRPr lang="fr-FR" dirty="0" smtClean="0"/>
          </a:p>
          <a:p>
            <a:r>
              <a:rPr lang="fr-FR" dirty="0" smtClean="0"/>
              <a:t>Pour le développement de notre application, on a utilisé différents </a:t>
            </a:r>
            <a:r>
              <a:rPr lang="fr-FR" dirty="0" err="1" smtClean="0"/>
              <a:t>frameworks</a:t>
            </a:r>
            <a:r>
              <a:rPr lang="fr-FR" dirty="0" smtClean="0"/>
              <a:t> et bibliothèques : </a:t>
            </a:r>
          </a:p>
          <a:p>
            <a:pPr defTabSz="897301" eaLnBrk="0" fontAlgn="base" hangingPunct="0">
              <a:lnSpc>
                <a:spcPct val="95000"/>
              </a:lnSpc>
              <a:spcBef>
                <a:spcPct val="60000"/>
              </a:spcBef>
              <a:spcAft>
                <a:spcPct val="0"/>
              </a:spcAft>
              <a:defRPr/>
            </a:pPr>
            <a:r>
              <a:rPr lang="fr-FR" b="1" u="sng" baseline="0" dirty="0" smtClean="0">
                <a:solidFill>
                  <a:srgbClr val="FF0000"/>
                </a:solidFill>
              </a:rPr>
              <a:t>[Click]</a:t>
            </a:r>
          </a:p>
          <a:p>
            <a:pPr defTabSz="897301" eaLnBrk="0" fontAlgn="base" hangingPunct="0">
              <a:lnSpc>
                <a:spcPct val="95000"/>
              </a:lnSpc>
              <a:spcBef>
                <a:spcPct val="60000"/>
              </a:spcBef>
              <a:spcAft>
                <a:spcPct val="0"/>
              </a:spcAft>
              <a:defRPr/>
            </a:pPr>
            <a:r>
              <a:rPr lang="en-US" b="0" u="none" baseline="0" dirty="0" smtClean="0">
                <a:solidFill>
                  <a:srgbClr val="FF0000"/>
                </a:solidFill>
              </a:rPr>
              <a:t>Bootstrap</a:t>
            </a:r>
            <a:endParaRPr lang="fr-FR" b="0" u="none" baseline="0" dirty="0" smtClean="0">
              <a:solidFill>
                <a:srgbClr val="FF0000"/>
              </a:solidFill>
            </a:endParaRPr>
          </a:p>
          <a:p>
            <a:pPr defTabSz="897301" eaLnBrk="0" fontAlgn="base" hangingPunct="0">
              <a:lnSpc>
                <a:spcPct val="95000"/>
              </a:lnSpc>
              <a:spcBef>
                <a:spcPct val="60000"/>
              </a:spcBef>
              <a:spcAft>
                <a:spcPct val="0"/>
              </a:spcAft>
              <a:defRPr/>
            </a:pPr>
            <a:r>
              <a:rPr lang="fr-FR" b="1" u="sng" baseline="0" dirty="0" smtClean="0">
                <a:solidFill>
                  <a:srgbClr val="FF0000"/>
                </a:solidFill>
              </a:rPr>
              <a:t>[Click]</a:t>
            </a:r>
          </a:p>
          <a:p>
            <a:pPr defTabSz="897301" eaLnBrk="0" fontAlgn="base" hangingPunct="0">
              <a:lnSpc>
                <a:spcPct val="95000"/>
              </a:lnSpc>
              <a:spcBef>
                <a:spcPct val="60000"/>
              </a:spcBef>
              <a:spcAft>
                <a:spcPct val="0"/>
              </a:spcAft>
              <a:defRPr/>
            </a:pPr>
            <a:r>
              <a:rPr lang="en-US" b="0" u="none" baseline="0" dirty="0" smtClean="0">
                <a:solidFill>
                  <a:srgbClr val="FF0000"/>
                </a:solidFill>
              </a:rPr>
              <a:t>angular</a:t>
            </a:r>
            <a:endParaRPr lang="fr-FR" dirty="0" smtClean="0"/>
          </a:p>
          <a:p>
            <a:pPr defTabSz="897301" eaLnBrk="0" fontAlgn="base" hangingPunct="0">
              <a:lnSpc>
                <a:spcPct val="95000"/>
              </a:lnSpc>
              <a:spcBef>
                <a:spcPct val="60000"/>
              </a:spcBef>
              <a:spcAft>
                <a:spcPct val="0"/>
              </a:spcAft>
              <a:defRPr/>
            </a:pPr>
            <a:r>
              <a:rPr lang="fr-FR" b="1" u="sng" baseline="0" dirty="0" smtClean="0">
                <a:solidFill>
                  <a:srgbClr val="FF0000"/>
                </a:solidFill>
              </a:rPr>
              <a:t>[Click]</a:t>
            </a:r>
          </a:p>
          <a:p>
            <a:pPr defTabSz="897301" eaLnBrk="0" fontAlgn="base" hangingPunct="0">
              <a:lnSpc>
                <a:spcPct val="95000"/>
              </a:lnSpc>
              <a:spcBef>
                <a:spcPct val="60000"/>
              </a:spcBef>
              <a:spcAft>
                <a:spcPct val="0"/>
              </a:spcAft>
              <a:defRPr/>
            </a:pPr>
            <a:r>
              <a:rPr lang="en-US" b="0" u="none" baseline="0" dirty="0" smtClean="0">
                <a:solidFill>
                  <a:srgbClr val="FF0000"/>
                </a:solidFill>
              </a:rPr>
              <a:t>flask</a:t>
            </a:r>
            <a:endParaRPr lang="fr-FR" dirty="0" smtClean="0"/>
          </a:p>
          <a:p>
            <a:pPr defTabSz="897301" eaLnBrk="0" fontAlgn="base" hangingPunct="0">
              <a:lnSpc>
                <a:spcPct val="95000"/>
              </a:lnSpc>
              <a:spcBef>
                <a:spcPct val="60000"/>
              </a:spcBef>
              <a:spcAft>
                <a:spcPct val="0"/>
              </a:spcAft>
              <a:defRPr/>
            </a:pPr>
            <a:r>
              <a:rPr lang="fr-FR" b="1" u="sng" baseline="0" dirty="0" smtClean="0">
                <a:solidFill>
                  <a:srgbClr val="FF0000"/>
                </a:solidFill>
              </a:rPr>
              <a:t>[Click]</a:t>
            </a:r>
          </a:p>
          <a:p>
            <a:pPr defTabSz="897301" eaLnBrk="0" fontAlgn="base" hangingPunct="0">
              <a:lnSpc>
                <a:spcPct val="95000"/>
              </a:lnSpc>
              <a:spcBef>
                <a:spcPct val="60000"/>
              </a:spcBef>
              <a:spcAft>
                <a:spcPct val="0"/>
              </a:spcAft>
              <a:defRPr/>
            </a:pPr>
            <a:r>
              <a:rPr lang="en-US" b="0" u="none" baseline="0" dirty="0" smtClean="0">
                <a:solidFill>
                  <a:srgbClr val="FF0000"/>
                </a:solidFill>
              </a:rPr>
              <a:t>Angular materiel</a:t>
            </a:r>
          </a:p>
          <a:p>
            <a:pPr defTabSz="897301" eaLnBrk="0" fontAlgn="base" hangingPunct="0">
              <a:lnSpc>
                <a:spcPct val="95000"/>
              </a:lnSpc>
              <a:spcBef>
                <a:spcPct val="60000"/>
              </a:spcBef>
              <a:spcAft>
                <a:spcPct val="0"/>
              </a:spcAft>
              <a:defRPr/>
            </a:pPr>
            <a:r>
              <a:rPr lang="fr-FR" b="1" u="sng" baseline="0" dirty="0" smtClean="0">
                <a:solidFill>
                  <a:srgbClr val="FF0000"/>
                </a:solidFill>
              </a:rPr>
              <a:t>[Click]</a:t>
            </a:r>
          </a:p>
          <a:p>
            <a:pPr defTabSz="897301" eaLnBrk="0" fontAlgn="base" hangingPunct="0">
              <a:lnSpc>
                <a:spcPct val="95000"/>
              </a:lnSpc>
              <a:spcBef>
                <a:spcPct val="60000"/>
              </a:spcBef>
              <a:spcAft>
                <a:spcPct val="0"/>
              </a:spcAft>
              <a:defRPr/>
            </a:pPr>
            <a:r>
              <a:rPr lang="en-US" b="0" u="none" baseline="0" dirty="0" err="1" smtClean="0">
                <a:solidFill>
                  <a:srgbClr val="FF0000"/>
                </a:solidFill>
              </a:rPr>
              <a:t>Json</a:t>
            </a:r>
            <a:endParaRPr lang="fr-FR" b="0" u="none" dirty="0" smtClean="0"/>
          </a:p>
          <a:p>
            <a:pPr defTabSz="897301" eaLnBrk="0" fontAlgn="base" hangingPunct="0">
              <a:lnSpc>
                <a:spcPct val="95000"/>
              </a:lnSpc>
              <a:spcBef>
                <a:spcPct val="60000"/>
              </a:spcBef>
              <a:spcAft>
                <a:spcPct val="0"/>
              </a:spcAft>
              <a:defRPr/>
            </a:pPr>
            <a:endParaRPr lang="en-US" dirty="0" smtClean="0"/>
          </a:p>
        </p:txBody>
      </p:sp>
      <p:sp>
        <p:nvSpPr>
          <p:cNvPr id="4" name="Espace réservé du numéro de diapositive 3"/>
          <p:cNvSpPr>
            <a:spLocks noGrp="1"/>
          </p:cNvSpPr>
          <p:nvPr>
            <p:ph type="sldNum" sz="quarter" idx="10"/>
          </p:nvPr>
        </p:nvSpPr>
        <p:spPr/>
        <p:txBody>
          <a:bodyPr/>
          <a:lstStyle/>
          <a:p>
            <a:pPr>
              <a:defRPr/>
            </a:pPr>
            <a:fld id="{13D50BE3-7B63-4F74-A846-78120FB61B94}" type="slidenum">
              <a:rPr lang="en-US" smtClean="0"/>
              <a:pPr>
                <a:defRPr/>
              </a:pPr>
              <a:t>17</a:t>
            </a:fld>
            <a:endParaRPr lang="en-US" dirty="0"/>
          </a:p>
        </p:txBody>
      </p:sp>
    </p:spTree>
    <p:extLst>
      <p:ext uri="{BB962C8B-B14F-4D97-AF65-F5344CB8AC3E}">
        <p14:creationId xmlns:p14="http://schemas.microsoft.com/office/powerpoint/2010/main" val="633826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1" dirty="0" smtClean="0">
                <a:latin typeface="Arial" charset="0"/>
              </a:rPr>
              <a:t>HANAE</a:t>
            </a:r>
            <a:endParaRPr lang="fr-FR" b="1" dirty="0">
              <a:latin typeface="Arial" charset="0"/>
            </a:endParaRPr>
          </a:p>
          <a:p>
            <a:r>
              <a:rPr lang="fr-FR" dirty="0">
                <a:latin typeface="Arial" charset="0"/>
              </a:rPr>
              <a:t>La sécurité de </a:t>
            </a:r>
            <a:r>
              <a:rPr lang="fr-FR">
                <a:latin typeface="Arial" charset="0"/>
              </a:rPr>
              <a:t>tout </a:t>
            </a:r>
            <a:r>
              <a:rPr lang="fr-FR" smtClean="0">
                <a:latin typeface="Arial" charset="0"/>
              </a:rPr>
              <a:t>application couvre </a:t>
            </a:r>
            <a:r>
              <a:rPr lang="fr-FR" dirty="0">
                <a:latin typeface="Arial" charset="0"/>
              </a:rPr>
              <a:t>les éléments suivants :</a:t>
            </a:r>
          </a:p>
          <a:p>
            <a:pPr defTabSz="897301" eaLnBrk="0" fontAlgn="base" hangingPunct="0">
              <a:lnSpc>
                <a:spcPct val="95000"/>
              </a:lnSpc>
              <a:spcBef>
                <a:spcPct val="60000"/>
              </a:spcBef>
              <a:spcAft>
                <a:spcPct val="0"/>
              </a:spcAft>
              <a:defRPr/>
            </a:pPr>
            <a:r>
              <a:rPr lang="fr-FR" b="1" dirty="0">
                <a:latin typeface="Arial" charset="0"/>
              </a:rPr>
              <a:t>Confidentialité :</a:t>
            </a:r>
            <a:r>
              <a:rPr lang="fr-FR" dirty="0">
                <a:latin typeface="Arial" charset="0"/>
              </a:rPr>
              <a:t> Protéger les données sensibles, qui ne doivent pas être divulguées.</a:t>
            </a:r>
          </a:p>
          <a:p>
            <a:pPr defTabSz="897301" eaLnBrk="0" fontAlgn="base" hangingPunct="0">
              <a:lnSpc>
                <a:spcPct val="95000"/>
              </a:lnSpc>
              <a:spcBef>
                <a:spcPct val="60000"/>
              </a:spcBef>
              <a:spcAft>
                <a:spcPct val="0"/>
              </a:spcAft>
              <a:defRPr/>
            </a:pPr>
            <a:r>
              <a:rPr lang="fr-FR" b="1" dirty="0">
                <a:latin typeface="Arial" charset="0"/>
              </a:rPr>
              <a:t>Intégrité :</a:t>
            </a:r>
            <a:r>
              <a:rPr lang="fr-FR" dirty="0">
                <a:latin typeface="Arial" charset="0"/>
              </a:rPr>
              <a:t> Les données ne doivent pas être altérées ou modifiées de façon illicite.</a:t>
            </a:r>
          </a:p>
          <a:p>
            <a:pPr lvl="0"/>
            <a:r>
              <a:rPr lang="fr-FR" b="1" dirty="0">
                <a:latin typeface="Arial" charset="0"/>
              </a:rPr>
              <a:t>authentification:</a:t>
            </a:r>
            <a:r>
              <a:rPr lang="fr-FR" dirty="0">
                <a:latin typeface="Arial" charset="0"/>
              </a:rPr>
              <a:t> les données ne seront pas accessibles à tout le monde.</a:t>
            </a:r>
          </a:p>
          <a:p>
            <a:pPr lvl="0"/>
            <a:r>
              <a:rPr lang="fr-FR" b="1" dirty="0">
                <a:latin typeface="Arial" charset="0"/>
              </a:rPr>
              <a:t>Disponibilité :</a:t>
            </a:r>
            <a:r>
              <a:rPr lang="fr-FR" dirty="0">
                <a:latin typeface="Arial" charset="0"/>
              </a:rPr>
              <a:t> Le système doit être utilisable et disponible quand les utilisateurs le sollicitent.</a:t>
            </a:r>
          </a:p>
          <a:p>
            <a:pPr defTabSz="897301" eaLnBrk="0" fontAlgn="base" hangingPunct="0">
              <a:lnSpc>
                <a:spcPct val="95000"/>
              </a:lnSpc>
              <a:spcBef>
                <a:spcPct val="60000"/>
              </a:spcBef>
              <a:spcAft>
                <a:spcPct val="0"/>
              </a:spcAft>
              <a:defRPr/>
            </a:pPr>
            <a:r>
              <a:rPr lang="fr-FR" b="1" dirty="0">
                <a:latin typeface="Arial" charset="0"/>
              </a:rPr>
              <a:t>Contrôle des accès :</a:t>
            </a:r>
            <a:r>
              <a:rPr lang="fr-FR" dirty="0">
                <a:latin typeface="Arial" charset="0"/>
              </a:rPr>
              <a:t> chaque utilisateur sera muni de son propre nom d’utilisateur et de son mot de passe.</a:t>
            </a:r>
          </a:p>
          <a:p>
            <a:pPr lvl="0"/>
            <a:endParaRPr lang="fr-FR" dirty="0">
              <a:latin typeface="Arial" charset="0"/>
            </a:endParaRPr>
          </a:p>
          <a:p>
            <a:endParaRPr lang="fr-FR" dirty="0"/>
          </a:p>
        </p:txBody>
      </p:sp>
      <p:sp>
        <p:nvSpPr>
          <p:cNvPr id="4" name="Espace réservé du numéro de diapositive 3"/>
          <p:cNvSpPr>
            <a:spLocks noGrp="1"/>
          </p:cNvSpPr>
          <p:nvPr>
            <p:ph type="sldNum" sz="quarter" idx="10"/>
          </p:nvPr>
        </p:nvSpPr>
        <p:spPr/>
        <p:txBody>
          <a:bodyPr/>
          <a:lstStyle/>
          <a:p>
            <a:pPr>
              <a:defRPr/>
            </a:pPr>
            <a:fld id="{13D50BE3-7B63-4F74-A846-78120FB61B94}" type="slidenum">
              <a:rPr lang="en-US" smtClean="0"/>
              <a:pPr>
                <a:defRPr/>
              </a:pPr>
              <a:t>18</a:t>
            </a:fld>
            <a:endParaRPr lang="en-US" dirty="0"/>
          </a:p>
        </p:txBody>
      </p:sp>
    </p:spTree>
    <p:extLst>
      <p:ext uri="{BB962C8B-B14F-4D97-AF65-F5344CB8AC3E}">
        <p14:creationId xmlns:p14="http://schemas.microsoft.com/office/powerpoint/2010/main" val="2997479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897301" eaLnBrk="0" fontAlgn="base" hangingPunct="0">
              <a:lnSpc>
                <a:spcPct val="95000"/>
              </a:lnSpc>
              <a:spcBef>
                <a:spcPct val="60000"/>
              </a:spcBef>
              <a:spcAft>
                <a:spcPct val="0"/>
              </a:spcAft>
              <a:defRPr/>
            </a:pPr>
            <a:r>
              <a:rPr lang="en-US" b="1" dirty="0" smtClean="0"/>
              <a:t>HANAE</a:t>
            </a:r>
            <a:endParaRPr lang="fr-FR" b="1" u="sng" baseline="0" dirty="0" smtClean="0">
              <a:solidFill>
                <a:srgbClr val="FF0000"/>
              </a:solidFill>
            </a:endParaRPr>
          </a:p>
          <a:p>
            <a:pPr defTabSz="897301" eaLnBrk="0" fontAlgn="base" hangingPunct="0">
              <a:lnSpc>
                <a:spcPct val="95000"/>
              </a:lnSpc>
              <a:spcBef>
                <a:spcPct val="60000"/>
              </a:spcBef>
              <a:spcAft>
                <a:spcPct val="0"/>
              </a:spcAft>
              <a:defRPr/>
            </a:pPr>
            <a:r>
              <a:rPr lang="fr-FR" b="1" u="sng" baseline="0" dirty="0" smtClean="0">
                <a:solidFill>
                  <a:srgbClr val="FF0000"/>
                </a:solidFill>
              </a:rPr>
              <a:t>[Click]</a:t>
            </a:r>
          </a:p>
          <a:p>
            <a:pPr rtl="0" fontAlgn="base" latinLnBrk="0"/>
            <a:r>
              <a:rPr lang="fr-FR" sz="1200" kern="1200" dirty="0" smtClean="0">
                <a:solidFill>
                  <a:schemeClr val="tx1"/>
                </a:solidFill>
                <a:effectLst/>
                <a:latin typeface="+mn-lt"/>
                <a:ea typeface="+mn-ea"/>
                <a:cs typeface="+mn-cs"/>
              </a:rPr>
              <a:t>Afin d’assurer que l'application  répond aux exigences citées dans le cahier des charges ,on a testé notre application entre nous et on a  validé toutes les fonctionnalités avec notre promoteur.</a:t>
            </a:r>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pPr>
              <a:defRPr/>
            </a:pPr>
            <a:fld id="{13D50BE3-7B63-4F74-A846-78120FB61B94}" type="slidenum">
              <a:rPr lang="en-US" smtClean="0"/>
              <a:pPr>
                <a:defRPr/>
              </a:pPr>
              <a:t>19</a:t>
            </a:fld>
            <a:endParaRPr lang="en-US" dirty="0"/>
          </a:p>
        </p:txBody>
      </p:sp>
    </p:spTree>
    <p:extLst>
      <p:ext uri="{BB962C8B-B14F-4D97-AF65-F5344CB8AC3E}">
        <p14:creationId xmlns:p14="http://schemas.microsoft.com/office/powerpoint/2010/main" val="1532046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p>
        </p:txBody>
      </p:sp>
      <p:sp>
        <p:nvSpPr>
          <p:cNvPr id="4" name="Espace réservé du numéro de diapositive 3"/>
          <p:cNvSpPr>
            <a:spLocks noGrp="1"/>
          </p:cNvSpPr>
          <p:nvPr>
            <p:ph type="sldNum" sz="quarter" idx="10"/>
          </p:nvPr>
        </p:nvSpPr>
        <p:spPr/>
        <p:txBody>
          <a:bodyPr/>
          <a:lstStyle/>
          <a:p>
            <a:fld id="{61089E94-532B-494D-AD7A-712B16D9F5AA}" type="slidenum">
              <a:rPr lang="en-US" smtClean="0"/>
              <a:pPr/>
              <a:t>20</a:t>
            </a:fld>
            <a:endParaRPr lang="en-US"/>
          </a:p>
        </p:txBody>
      </p:sp>
    </p:spTree>
    <p:extLst>
      <p:ext uri="{BB962C8B-B14F-4D97-AF65-F5344CB8AC3E}">
        <p14:creationId xmlns:p14="http://schemas.microsoft.com/office/powerpoint/2010/main" val="2338291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gn="just" defTabSz="1196142">
              <a:defRPr/>
            </a:pPr>
            <a:r>
              <a:rPr lang="en-US" b="1" u="sng" baseline="0" dirty="0" smtClean="0">
                <a:solidFill>
                  <a:srgbClr val="FF0000"/>
                </a:solidFill>
              </a:rPr>
              <a:t>SARAH</a:t>
            </a:r>
            <a:endParaRPr lang="fr-FR" b="1" u="sng" baseline="0" dirty="0" smtClean="0">
              <a:solidFill>
                <a:srgbClr val="FF0000"/>
              </a:solidFill>
            </a:endParaRPr>
          </a:p>
          <a:p>
            <a:pPr algn="just" defTabSz="1196142">
              <a:defRPr/>
            </a:pPr>
            <a:r>
              <a:rPr lang="fr-FR" b="1" u="sng" baseline="0" dirty="0" smtClean="0">
                <a:solidFill>
                  <a:srgbClr val="FF0000"/>
                </a:solidFill>
              </a:rPr>
              <a:t>[Click]</a:t>
            </a:r>
            <a:endParaRPr lang="fr-FR" dirty="0" smtClean="0"/>
          </a:p>
          <a:p>
            <a:pPr algn="just" defTabSz="1196142">
              <a:defRPr/>
            </a:pPr>
            <a:r>
              <a:rPr lang="fr-FR" baseline="0" dirty="0" smtClean="0"/>
              <a:t>Ce projet nous a permis </a:t>
            </a:r>
            <a:r>
              <a:rPr lang="fr-FR" noProof="0" dirty="0" smtClean="0"/>
              <a:t>premièrement de concrétiser nos connaissances théoriques acquises durant notre cursus universitaire. </a:t>
            </a:r>
          </a:p>
          <a:p>
            <a:pPr algn="just" defTabSz="1196142">
              <a:defRPr/>
            </a:pPr>
            <a:r>
              <a:rPr lang="fr-FR" b="1" u="sng" baseline="0" dirty="0" smtClean="0">
                <a:solidFill>
                  <a:srgbClr val="FF0000"/>
                </a:solidFill>
              </a:rPr>
              <a:t>[Click]</a:t>
            </a:r>
            <a:endParaRPr lang="fr-FR" dirty="0" smtClean="0"/>
          </a:p>
          <a:p>
            <a:pPr algn="just" defTabSz="1196142">
              <a:defRPr/>
            </a:pPr>
            <a:r>
              <a:rPr lang="fr-FR" noProof="0" dirty="0" smtClean="0"/>
              <a:t>Deuxièmement, il nous a permis de découvrir un nouveau domaine qui est la gestion </a:t>
            </a:r>
            <a:r>
              <a:rPr lang="fr-FR" sz="800" dirty="0" smtClean="0">
                <a:effectLst>
                  <a:outerShdw blurRad="38100" dist="38100" dir="2700000" algn="tl">
                    <a:srgbClr val="000000">
                      <a:alpha val="43137"/>
                    </a:srgbClr>
                  </a:outerShdw>
                </a:effectLst>
                <a:latin typeface="Arial" charset="0"/>
              </a:rPr>
              <a:t>des</a:t>
            </a:r>
            <a:r>
              <a:rPr lang="fr-FR" sz="800" baseline="0" dirty="0" smtClean="0">
                <a:effectLst>
                  <a:outerShdw blurRad="38100" dist="38100" dir="2700000" algn="tl">
                    <a:srgbClr val="000000">
                      <a:alpha val="43137"/>
                    </a:srgbClr>
                  </a:outerShdw>
                </a:effectLst>
                <a:latin typeface="Arial" charset="0"/>
              </a:rPr>
              <a:t> animaux et des </a:t>
            </a:r>
            <a:r>
              <a:rPr lang="fr-FR" sz="800" baseline="0" dirty="0" err="1" smtClean="0">
                <a:effectLst>
                  <a:outerShdw blurRad="38100" dist="38100" dir="2700000" algn="tl">
                    <a:srgbClr val="000000">
                      <a:alpha val="43137"/>
                    </a:srgbClr>
                  </a:outerShdw>
                </a:effectLst>
                <a:latin typeface="Arial" charset="0"/>
              </a:rPr>
              <a:t>amployes</a:t>
            </a:r>
            <a:r>
              <a:rPr lang="fr-FR" noProof="0" dirty="0" smtClean="0"/>
              <a:t>. </a:t>
            </a:r>
          </a:p>
          <a:p>
            <a:pPr algn="just" defTabSz="1196142">
              <a:defRPr/>
            </a:pPr>
            <a:r>
              <a:rPr lang="fr-FR" b="1" u="sng" baseline="0" dirty="0" smtClean="0">
                <a:solidFill>
                  <a:srgbClr val="FF0000"/>
                </a:solidFill>
              </a:rPr>
              <a:t>[Click]</a:t>
            </a:r>
            <a:endParaRPr lang="fr-FR" dirty="0" smtClean="0"/>
          </a:p>
          <a:p>
            <a:pPr algn="just" defTabSz="1196142">
              <a:defRPr/>
            </a:pPr>
            <a:r>
              <a:rPr lang="fr-FR" noProof="0" dirty="0" smtClean="0"/>
              <a:t>En troisième lieu, nous avons pu acquérir plusieurs compétences comme :  </a:t>
            </a:r>
          </a:p>
          <a:p>
            <a:pPr algn="just" defTabSz="1196142">
              <a:defRPr/>
            </a:pPr>
            <a:endParaRPr lang="fr-FR" noProof="0" dirty="0" smtClean="0"/>
          </a:p>
          <a:p>
            <a:pPr lvl="0" algn="l"/>
            <a:r>
              <a:rPr lang="fr-FR" dirty="0">
                <a:latin typeface="Arial" charset="0"/>
              </a:rPr>
              <a:t>La maîtrise des méthodes de conception et de mise en œuvre des systèmes d’information ;</a:t>
            </a:r>
          </a:p>
          <a:p>
            <a:pPr lvl="0" algn="l"/>
            <a:r>
              <a:rPr lang="fr-FR" dirty="0">
                <a:latin typeface="Arial" charset="0"/>
              </a:rPr>
              <a:t>La maîtrise de plusieurs technologies comme:  </a:t>
            </a:r>
            <a:r>
              <a:rPr lang="fr-FR" sz="800" dirty="0">
                <a:effectLst>
                  <a:outerShdw blurRad="38100" dist="38100" dir="2700000" algn="tl">
                    <a:srgbClr val="000000">
                      <a:alpha val="43137"/>
                    </a:srgbClr>
                  </a:outerShdw>
                </a:effectLst>
                <a:latin typeface="Arial" charset="0"/>
              </a:rPr>
              <a:t>HTML, CSS, JAVASCRIPT, </a:t>
            </a:r>
            <a:r>
              <a:rPr lang="fr-FR" sz="800" dirty="0" smtClean="0">
                <a:effectLst>
                  <a:outerShdw blurRad="38100" dist="38100" dir="2700000" algn="tl">
                    <a:srgbClr val="000000">
                      <a:alpha val="43137"/>
                    </a:srgbClr>
                  </a:outerShdw>
                </a:effectLst>
                <a:latin typeface="Arial" charset="0"/>
              </a:rPr>
              <a:t>Python</a:t>
            </a:r>
            <a:r>
              <a:rPr lang="fr-FR" sz="800" baseline="0" dirty="0" smtClean="0">
                <a:effectLst>
                  <a:outerShdw blurRad="38100" dist="38100" dir="2700000" algn="tl">
                    <a:srgbClr val="000000">
                      <a:alpha val="43137"/>
                    </a:srgbClr>
                  </a:outerShdw>
                </a:effectLst>
                <a:latin typeface="Arial" charset="0"/>
              </a:rPr>
              <a:t>, </a:t>
            </a:r>
            <a:r>
              <a:rPr lang="fr-FR" sz="800" baseline="0" dirty="0" err="1" smtClean="0">
                <a:effectLst>
                  <a:outerShdw blurRad="38100" dist="38100" dir="2700000" algn="tl">
                    <a:srgbClr val="000000">
                      <a:alpha val="43137"/>
                    </a:srgbClr>
                  </a:outerShdw>
                </a:effectLst>
                <a:latin typeface="Arial" charset="0"/>
              </a:rPr>
              <a:t>sqlalchemy</a:t>
            </a:r>
            <a:r>
              <a:rPr lang="fr-FR" sz="800" baseline="0" dirty="0" smtClean="0">
                <a:effectLst>
                  <a:outerShdw blurRad="38100" dist="38100" dir="2700000" algn="tl">
                    <a:srgbClr val="000000">
                      <a:alpha val="43137"/>
                    </a:srgbClr>
                  </a:outerShdw>
                </a:effectLst>
                <a:latin typeface="Arial" charset="0"/>
              </a:rPr>
              <a:t> ,,</a:t>
            </a:r>
            <a:endParaRPr lang="fr-FR" dirty="0"/>
          </a:p>
        </p:txBody>
      </p:sp>
      <p:sp>
        <p:nvSpPr>
          <p:cNvPr id="4" name="Espace réservé du numéro de diapositive 3"/>
          <p:cNvSpPr>
            <a:spLocks noGrp="1"/>
          </p:cNvSpPr>
          <p:nvPr>
            <p:ph type="sldNum" sz="quarter" idx="10"/>
          </p:nvPr>
        </p:nvSpPr>
        <p:spPr/>
        <p:txBody>
          <a:bodyPr/>
          <a:lstStyle/>
          <a:p>
            <a:pPr>
              <a:defRPr/>
            </a:pPr>
            <a:fld id="{13D50BE3-7B63-4F74-A846-78120FB61B94}" type="slidenum">
              <a:rPr lang="en-US" smtClean="0"/>
              <a:pPr>
                <a:defRPr/>
              </a:pPr>
              <a:t>21</a:t>
            </a:fld>
            <a:endParaRPr lang="en-US" dirty="0"/>
          </a:p>
        </p:txBody>
      </p:sp>
    </p:spTree>
    <p:extLst>
      <p:ext uri="{BB962C8B-B14F-4D97-AF65-F5344CB8AC3E}">
        <p14:creationId xmlns:p14="http://schemas.microsoft.com/office/powerpoint/2010/main" val="1371617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897301" eaLnBrk="0" fontAlgn="base" hangingPunct="0">
              <a:lnSpc>
                <a:spcPct val="95000"/>
              </a:lnSpc>
              <a:spcBef>
                <a:spcPct val="60000"/>
              </a:spcBef>
              <a:spcAft>
                <a:spcPct val="0"/>
              </a:spcAft>
              <a:defRPr/>
            </a:pPr>
            <a:r>
              <a:rPr lang="fr-FR" b="1" u="sng" baseline="0" dirty="0" smtClean="0">
                <a:solidFill>
                  <a:srgbClr val="FF0000"/>
                </a:solidFill>
              </a:rPr>
              <a:t>HANANE</a:t>
            </a:r>
            <a:endParaRPr lang="fr-FR" dirty="0">
              <a:latin typeface="Arial" charset="0"/>
            </a:endParaRPr>
          </a:p>
          <a:p>
            <a:pPr defTabSz="897301" eaLnBrk="0" fontAlgn="base" hangingPunct="0">
              <a:lnSpc>
                <a:spcPct val="95000"/>
              </a:lnSpc>
              <a:spcBef>
                <a:spcPct val="60000"/>
              </a:spcBef>
              <a:spcAft>
                <a:spcPct val="0"/>
              </a:spcAft>
              <a:defRPr/>
            </a:pPr>
            <a:r>
              <a:rPr lang="fr-FR" dirty="0">
                <a:latin typeface="Arial" charset="0"/>
              </a:rPr>
              <a:t>le travail est appelé à être amélioré et enrichi, des perspectives d’évolution peuvent être envisagées dans les voies suivantes :</a:t>
            </a:r>
          </a:p>
          <a:p>
            <a:pPr defTabSz="897301" eaLnBrk="0" fontAlgn="base" hangingPunct="0">
              <a:lnSpc>
                <a:spcPct val="95000"/>
              </a:lnSpc>
              <a:spcBef>
                <a:spcPct val="60000"/>
              </a:spcBef>
              <a:spcAft>
                <a:spcPct val="0"/>
              </a:spcAft>
              <a:defRPr/>
            </a:pPr>
            <a:r>
              <a:rPr lang="fr-FR" b="1" u="sng" baseline="0" dirty="0" smtClean="0">
                <a:solidFill>
                  <a:srgbClr val="FF0000"/>
                </a:solidFill>
              </a:rPr>
              <a:t>[Click]</a:t>
            </a:r>
            <a:endParaRPr lang="fr-FR" dirty="0">
              <a:latin typeface="Arial" charset="0"/>
            </a:endParaRPr>
          </a:p>
          <a:p>
            <a:r>
              <a:rPr lang="en-US" dirty="0" smtClean="0"/>
              <a:t>1-Proposer </a:t>
            </a:r>
            <a:r>
              <a:rPr lang="en-US" dirty="0" err="1" smtClean="0"/>
              <a:t>une</a:t>
            </a:r>
            <a:r>
              <a:rPr lang="en-US" dirty="0" smtClean="0"/>
              <a:t> application</a:t>
            </a:r>
            <a:r>
              <a:rPr lang="en-US" baseline="0" dirty="0" smtClean="0"/>
              <a:t> mobile qui </a:t>
            </a:r>
            <a:r>
              <a:rPr lang="en-US" baseline="0" dirty="0" err="1" smtClean="0"/>
              <a:t>reprend</a:t>
            </a:r>
            <a:r>
              <a:rPr lang="en-US" baseline="0" dirty="0" smtClean="0"/>
              <a:t> les </a:t>
            </a:r>
            <a:r>
              <a:rPr lang="en-US" baseline="0" dirty="0" err="1" smtClean="0"/>
              <a:t>fonctionnalités</a:t>
            </a:r>
            <a:r>
              <a:rPr lang="en-US" baseline="0" dirty="0" smtClean="0"/>
              <a:t> de </a:t>
            </a:r>
            <a:r>
              <a:rPr lang="en-US" baseline="0" dirty="0" err="1" smtClean="0"/>
              <a:t>notre</a:t>
            </a:r>
            <a:r>
              <a:rPr lang="en-US" baseline="0" dirty="0" smtClean="0"/>
              <a:t> </a:t>
            </a:r>
            <a:r>
              <a:rPr lang="en-US" baseline="0" dirty="0" err="1" smtClean="0"/>
              <a:t>systeme</a:t>
            </a:r>
            <a:r>
              <a:rPr lang="en-US" baseline="0" dirty="0" smtClean="0"/>
              <a:t> pour </a:t>
            </a:r>
            <a:r>
              <a:rPr lang="en-US" baseline="0" dirty="0" err="1" smtClean="0"/>
              <a:t>viser</a:t>
            </a:r>
            <a:r>
              <a:rPr lang="en-US" baseline="0" dirty="0" smtClean="0"/>
              <a:t> les </a:t>
            </a:r>
            <a:r>
              <a:rPr lang="en-US" baseline="0" dirty="0" err="1" smtClean="0"/>
              <a:t>utilisateurs</a:t>
            </a:r>
            <a:r>
              <a:rPr lang="en-US" baseline="0" dirty="0" smtClean="0"/>
              <a:t> du mobile.</a:t>
            </a:r>
          </a:p>
          <a:p>
            <a:pPr defTabSz="897301" eaLnBrk="0" fontAlgn="base" hangingPunct="0">
              <a:lnSpc>
                <a:spcPct val="95000"/>
              </a:lnSpc>
              <a:spcBef>
                <a:spcPct val="60000"/>
              </a:spcBef>
              <a:spcAft>
                <a:spcPct val="0"/>
              </a:spcAft>
              <a:defRPr/>
            </a:pPr>
            <a:r>
              <a:rPr lang="fr-FR" b="1" u="sng" baseline="0" dirty="0" smtClean="0">
                <a:solidFill>
                  <a:srgbClr val="FF0000"/>
                </a:solidFill>
              </a:rPr>
              <a:t>[Click]</a:t>
            </a:r>
            <a:endParaRPr lang="fr-FR" dirty="0" smtClean="0"/>
          </a:p>
          <a:p>
            <a:r>
              <a:rPr lang="en-US" baseline="0" dirty="0" smtClean="0"/>
              <a:t>2- Proposer </a:t>
            </a:r>
            <a:r>
              <a:rPr lang="en-US" baseline="0" dirty="0" err="1" smtClean="0"/>
              <a:t>une</a:t>
            </a:r>
            <a:r>
              <a:rPr lang="en-US" baseline="0" dirty="0" smtClean="0"/>
              <a:t> version </a:t>
            </a:r>
            <a:r>
              <a:rPr lang="en-US" baseline="0" dirty="0" err="1" smtClean="0"/>
              <a:t>arabe</a:t>
            </a:r>
            <a:r>
              <a:rPr lang="en-US" baseline="0" dirty="0" smtClean="0"/>
              <a:t> de </a:t>
            </a:r>
            <a:r>
              <a:rPr lang="en-US" baseline="0" dirty="0" err="1" smtClean="0"/>
              <a:t>notre</a:t>
            </a:r>
            <a:r>
              <a:rPr lang="en-US" baseline="0" dirty="0" smtClean="0"/>
              <a:t> </a:t>
            </a:r>
            <a:r>
              <a:rPr lang="en-US" baseline="0" dirty="0" err="1" smtClean="0"/>
              <a:t>systeme</a:t>
            </a:r>
            <a:r>
              <a:rPr lang="en-US" baseline="0" dirty="0" smtClean="0"/>
              <a:t>, ca </a:t>
            </a:r>
            <a:r>
              <a:rPr lang="en-US" baseline="0" dirty="0" err="1" smtClean="0"/>
              <a:t>permettera</a:t>
            </a:r>
            <a:r>
              <a:rPr lang="en-US" baseline="0" dirty="0" smtClean="0"/>
              <a:t> de </a:t>
            </a:r>
            <a:r>
              <a:rPr lang="en-US" baseline="0" dirty="0" err="1" smtClean="0"/>
              <a:t>viser</a:t>
            </a:r>
            <a:r>
              <a:rPr lang="en-US" baseline="0" dirty="0" smtClean="0"/>
              <a:t> </a:t>
            </a:r>
            <a:r>
              <a:rPr lang="en-US" baseline="0" dirty="0" err="1" smtClean="0"/>
              <a:t>une</a:t>
            </a:r>
            <a:r>
              <a:rPr lang="en-US" baseline="0" dirty="0" smtClean="0"/>
              <a:t> large clientele </a:t>
            </a:r>
            <a:r>
              <a:rPr lang="en-US" baseline="0" dirty="0" err="1" smtClean="0"/>
              <a:t>arabophone</a:t>
            </a:r>
            <a:r>
              <a:rPr lang="en-US" baseline="0" dirty="0" smtClean="0"/>
              <a:t>.</a:t>
            </a:r>
          </a:p>
          <a:p>
            <a:pPr defTabSz="897301" eaLnBrk="0" fontAlgn="base" hangingPunct="0">
              <a:lnSpc>
                <a:spcPct val="95000"/>
              </a:lnSpc>
              <a:spcBef>
                <a:spcPct val="60000"/>
              </a:spcBef>
              <a:spcAft>
                <a:spcPct val="0"/>
              </a:spcAft>
              <a:defRPr/>
            </a:pPr>
            <a:r>
              <a:rPr lang="fr-FR" b="1" u="sng" baseline="0" dirty="0" smtClean="0">
                <a:solidFill>
                  <a:srgbClr val="FF0000"/>
                </a:solidFill>
              </a:rPr>
              <a:t>[Click]</a:t>
            </a:r>
            <a:endParaRPr lang="fr-FR" dirty="0" smtClean="0"/>
          </a:p>
          <a:p>
            <a:r>
              <a:rPr lang="en-US" baseline="0" dirty="0" smtClean="0"/>
              <a:t>3- Passer du </a:t>
            </a:r>
            <a:r>
              <a:rPr lang="en-US" baseline="0" dirty="0" err="1" smtClean="0"/>
              <a:t>protocole</a:t>
            </a:r>
            <a:r>
              <a:rPr lang="en-US" baseline="0" dirty="0" smtClean="0"/>
              <a:t> HTTP (</a:t>
            </a:r>
            <a:r>
              <a:rPr lang="en-US" baseline="0" dirty="0" err="1" smtClean="0"/>
              <a:t>HyperText</a:t>
            </a:r>
            <a:r>
              <a:rPr lang="en-US" baseline="0" dirty="0" smtClean="0"/>
              <a:t> </a:t>
            </a:r>
            <a:r>
              <a:rPr lang="en-US" baseline="0" dirty="0" err="1" smtClean="0"/>
              <a:t>Trensfer</a:t>
            </a:r>
            <a:r>
              <a:rPr lang="en-US" baseline="0" dirty="0" smtClean="0"/>
              <a:t> Protocol) au </a:t>
            </a:r>
            <a:r>
              <a:rPr lang="en-US" baseline="0" dirty="0" err="1" smtClean="0"/>
              <a:t>protocole</a:t>
            </a:r>
            <a:r>
              <a:rPr lang="en-US" baseline="0" dirty="0" smtClean="0"/>
              <a:t> HTTPs pour </a:t>
            </a:r>
            <a:r>
              <a:rPr lang="en-US" baseline="0" dirty="0" err="1" smtClean="0"/>
              <a:t>l’integration</a:t>
            </a:r>
            <a:r>
              <a:rPr lang="en-US" baseline="0" dirty="0" smtClean="0"/>
              <a:t> du module de </a:t>
            </a:r>
            <a:r>
              <a:rPr lang="en-US" baseline="0" dirty="0" err="1" smtClean="0"/>
              <a:t>paiement</a:t>
            </a:r>
            <a:r>
              <a:rPr lang="en-US" baseline="0" dirty="0" smtClean="0"/>
              <a:t> </a:t>
            </a:r>
            <a:r>
              <a:rPr lang="en-US" baseline="0" dirty="0" err="1" smtClean="0"/>
              <a:t>electronique</a:t>
            </a:r>
            <a:endParaRPr lang="en-US" baseline="0" dirty="0" smtClean="0"/>
          </a:p>
          <a:p>
            <a:pPr defTabSz="897301" eaLnBrk="0" fontAlgn="base" hangingPunct="0">
              <a:lnSpc>
                <a:spcPct val="95000"/>
              </a:lnSpc>
              <a:spcBef>
                <a:spcPct val="60000"/>
              </a:spcBef>
              <a:spcAft>
                <a:spcPct val="0"/>
              </a:spcAft>
              <a:defRPr/>
            </a:pPr>
            <a:r>
              <a:rPr lang="fr-FR" b="1" u="sng" baseline="0" dirty="0" smtClean="0">
                <a:solidFill>
                  <a:srgbClr val="FF0000"/>
                </a:solidFill>
              </a:rPr>
              <a:t>[Click]</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1D97C412-FEFE-4B67-A652-0380A4648B5B}" type="slidenum">
              <a:rPr lang="fr-FR" smtClean="0"/>
              <a:t>22</a:t>
            </a:fld>
            <a:endParaRPr lang="fr-FR"/>
          </a:p>
        </p:txBody>
      </p:sp>
    </p:spTree>
    <p:extLst>
      <p:ext uri="{BB962C8B-B14F-4D97-AF65-F5344CB8AC3E}">
        <p14:creationId xmlns:p14="http://schemas.microsoft.com/office/powerpoint/2010/main" val="99189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1" dirty="0" smtClean="0"/>
              <a:t>SARAH</a:t>
            </a:r>
            <a:endParaRPr lang="fr-FR" b="1" dirty="0"/>
          </a:p>
        </p:txBody>
      </p:sp>
      <p:sp>
        <p:nvSpPr>
          <p:cNvPr id="4" name="Espace réservé du numéro de diapositive 3"/>
          <p:cNvSpPr>
            <a:spLocks noGrp="1"/>
          </p:cNvSpPr>
          <p:nvPr>
            <p:ph type="sldNum" sz="quarter" idx="10"/>
          </p:nvPr>
        </p:nvSpPr>
        <p:spPr/>
        <p:txBody>
          <a:bodyPr/>
          <a:lstStyle/>
          <a:p>
            <a:fld id="{61089E94-532B-494D-AD7A-712B16D9F5AA}" type="slidenum">
              <a:rPr lang="en-US" smtClean="0"/>
              <a:pPr/>
              <a:t>23</a:t>
            </a:fld>
            <a:endParaRPr lang="en-US"/>
          </a:p>
        </p:txBody>
      </p:sp>
    </p:spTree>
    <p:extLst>
      <p:ext uri="{BB962C8B-B14F-4D97-AF65-F5344CB8AC3E}">
        <p14:creationId xmlns:p14="http://schemas.microsoft.com/office/powerpoint/2010/main" val="1023279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b="1" u="sng" baseline="0" dirty="0" smtClean="0">
                <a:solidFill>
                  <a:srgbClr val="FF0000"/>
                </a:solidFill>
              </a:rPr>
              <a:t>SARAH</a:t>
            </a:r>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208072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commentaires 2"/>
          <p:cNvSpPr>
            <a:spLocks noGrp="1"/>
          </p:cNvSpPr>
          <p:nvPr>
            <p:ph type="body" idx="1"/>
          </p:nvPr>
        </p:nvSpPr>
        <p:spPr/>
        <p:txBody>
          <a:bodyPr/>
          <a:lstStyle/>
          <a:p>
            <a:pPr defTabSz="897301" eaLnBrk="0" fontAlgn="base" hangingPunct="0">
              <a:lnSpc>
                <a:spcPct val="95000"/>
              </a:lnSpc>
              <a:spcBef>
                <a:spcPct val="60000"/>
              </a:spcBef>
              <a:spcAft>
                <a:spcPct val="0"/>
              </a:spcAft>
              <a:defRPr/>
            </a:pPr>
            <a:r>
              <a:rPr lang="fr-FR" b="1" dirty="0" smtClean="0"/>
              <a:t>SARAH</a:t>
            </a:r>
            <a:endParaRPr lang="fr-FR" b="1" u="sng" baseline="0" dirty="0" smtClean="0">
              <a:solidFill>
                <a:srgbClr val="FF0000"/>
              </a:solidFill>
            </a:endParaRPr>
          </a:p>
          <a:p>
            <a:pPr defTabSz="897301" eaLnBrk="0" fontAlgn="base" hangingPunct="0">
              <a:lnSpc>
                <a:spcPct val="95000"/>
              </a:lnSpc>
              <a:spcBef>
                <a:spcPct val="60000"/>
              </a:spcBef>
              <a:spcAft>
                <a:spcPct val="0"/>
              </a:spcAft>
              <a:defRPr/>
            </a:pPr>
            <a:r>
              <a:rPr lang="fr-FR" b="1" u="sng" baseline="0" dirty="0" smtClean="0">
                <a:solidFill>
                  <a:srgbClr val="FF0000"/>
                </a:solidFill>
              </a:rPr>
              <a:t>[Click]</a:t>
            </a:r>
          </a:p>
          <a:p>
            <a:pPr defTabSz="897301" eaLnBrk="0" fontAlgn="base" hangingPunct="0">
              <a:lnSpc>
                <a:spcPct val="95000"/>
              </a:lnSpc>
              <a:spcBef>
                <a:spcPct val="60000"/>
              </a:spcBef>
              <a:spcAft>
                <a:spcPct val="0"/>
              </a:spcAft>
              <a:defRPr/>
            </a:pPr>
            <a:r>
              <a:rPr lang="fr-FR" dirty="0" smtClean="0"/>
              <a:t>Nous débutons notre exposé par une introduction</a:t>
            </a:r>
            <a:r>
              <a:rPr lang="fr-FR" baseline="0" dirty="0" smtClean="0"/>
              <a:t>  où nous allons</a:t>
            </a:r>
            <a:r>
              <a:rPr lang="fr-FR" dirty="0" smtClean="0"/>
              <a:t> situer le contexte de notre</a:t>
            </a:r>
            <a:r>
              <a:rPr lang="fr-FR" baseline="0" dirty="0" smtClean="0"/>
              <a:t> étude,</a:t>
            </a:r>
            <a:endParaRPr lang="fr-FR" dirty="0" smtClean="0"/>
          </a:p>
          <a:p>
            <a:r>
              <a:rPr lang="fr-FR" dirty="0">
                <a:latin typeface="Arial" charset="0"/>
              </a:rPr>
              <a:t>puis nous exposerons la problématique liée à notre sujet et du même présenterons également nos objectifs durant se travail,</a:t>
            </a:r>
          </a:p>
          <a:p>
            <a:r>
              <a:rPr lang="fr-FR" dirty="0">
                <a:latin typeface="Arial" charset="0"/>
              </a:rPr>
              <a:t>juste après, nous proposerons la solution apporté au sein de notre travail </a:t>
            </a:r>
          </a:p>
          <a:p>
            <a:r>
              <a:rPr lang="fr-FR" dirty="0">
                <a:latin typeface="Arial" charset="0"/>
              </a:rPr>
              <a:t>Ensuite on présentera les différentes étapes de la conception de notre </a:t>
            </a:r>
            <a:r>
              <a:rPr lang="fr-FR" dirty="0" smtClean="0">
                <a:latin typeface="Arial" charset="0"/>
              </a:rPr>
              <a:t>application, </a:t>
            </a:r>
            <a:r>
              <a:rPr lang="fr-FR" dirty="0">
                <a:latin typeface="Arial" charset="0"/>
              </a:rPr>
              <a:t>la réalisation et enfin nous terminerons par une conclusion et les perspectives envisagés.</a:t>
            </a:r>
          </a:p>
          <a:p>
            <a:endParaRPr lang="fr-FR" dirty="0">
              <a:latin typeface="Arial" charset="0"/>
            </a:endParaRPr>
          </a:p>
          <a:p>
            <a:endParaRPr lang="fr-FR" dirty="0"/>
          </a:p>
        </p:txBody>
      </p:sp>
      <p:sp>
        <p:nvSpPr>
          <p:cNvPr id="4" name="Espace réservé du numéro de diapositive 3"/>
          <p:cNvSpPr>
            <a:spLocks noGrp="1"/>
          </p:cNvSpPr>
          <p:nvPr>
            <p:ph type="sldNum" sz="quarter" idx="10"/>
          </p:nvPr>
        </p:nvSpPr>
        <p:spPr/>
        <p:txBody>
          <a:bodyPr/>
          <a:lstStyle/>
          <a:p>
            <a:pPr>
              <a:defRPr/>
            </a:pPr>
            <a:fld id="{13D50BE3-7B63-4F74-A846-78120FB61B94}" type="slidenum">
              <a:rPr lang="en-US" smtClean="0"/>
              <a:pPr>
                <a:defRPr/>
              </a:pPr>
              <a:t>2</a:t>
            </a:fld>
            <a:endParaRPr lang="en-US" dirty="0"/>
          </a:p>
        </p:txBody>
      </p:sp>
    </p:spTree>
    <p:extLst>
      <p:ext uri="{BB962C8B-B14F-4D97-AF65-F5344CB8AC3E}">
        <p14:creationId xmlns:p14="http://schemas.microsoft.com/office/powerpoint/2010/main" val="1783769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commentaires 2"/>
          <p:cNvSpPr>
            <a:spLocks noGrp="1"/>
          </p:cNvSpPr>
          <p:nvPr>
            <p:ph type="body" idx="1"/>
          </p:nvPr>
        </p:nvSpPr>
        <p:spPr/>
        <p:txBody>
          <a:bodyPr/>
          <a:lstStyle/>
          <a:p>
            <a:pPr defTabSz="897301" eaLnBrk="0" fontAlgn="base" hangingPunct="0">
              <a:lnSpc>
                <a:spcPct val="95000"/>
              </a:lnSpc>
              <a:spcBef>
                <a:spcPct val="60000"/>
              </a:spcBef>
              <a:spcAft>
                <a:spcPct val="0"/>
              </a:spcAft>
              <a:defRPr/>
            </a:pPr>
            <a:r>
              <a:rPr lang="fr-FR" b="1" u="sng" baseline="0" dirty="0" smtClean="0">
                <a:solidFill>
                  <a:srgbClr val="FF0000"/>
                </a:solidFill>
              </a:rPr>
              <a:t>SARAH</a:t>
            </a:r>
          </a:p>
          <a:p>
            <a:r>
              <a:rPr lang="fr-FR" sz="1200" kern="1200" dirty="0" smtClean="0">
                <a:solidFill>
                  <a:schemeClr val="tx1"/>
                </a:solidFill>
                <a:effectLst/>
                <a:latin typeface="+mn-lt"/>
                <a:ea typeface="+mn-ea"/>
                <a:cs typeface="+mn-cs"/>
              </a:rPr>
              <a:t>Chaque entreprise quelque soit son activité ou sa nature, est dans l’obligation de chercher et de concevoir des solutions complète qui réponds aux exigences de ses services pour cela le parc zoologique </a:t>
            </a:r>
            <a:r>
              <a:rPr lang="fr-FR" sz="1200" kern="1200" dirty="0" err="1" smtClean="0">
                <a:solidFill>
                  <a:schemeClr val="tx1"/>
                </a:solidFill>
                <a:effectLst/>
                <a:latin typeface="+mn-lt"/>
                <a:ea typeface="+mn-ea"/>
                <a:cs typeface="+mn-cs"/>
              </a:rPr>
              <a:t>elhamma</a:t>
            </a:r>
            <a:r>
              <a:rPr lang="fr-FR" sz="1200" kern="1200" dirty="0" smtClean="0">
                <a:solidFill>
                  <a:schemeClr val="tx1"/>
                </a:solidFill>
                <a:effectLst/>
                <a:latin typeface="+mn-lt"/>
                <a:ea typeface="+mn-ea"/>
                <a:cs typeface="+mn-cs"/>
              </a:rPr>
              <a:t> a décidé de concevoir une application de gestion de ses projet, ces employés et ces animaux en garde la sécurité des information, ce qui a fait l’objet de notre travail</a:t>
            </a:r>
            <a:endParaRPr lang="fr-FR" dirty="0"/>
          </a:p>
        </p:txBody>
      </p:sp>
      <p:sp>
        <p:nvSpPr>
          <p:cNvPr id="4" name="Espace réservé du numéro de diapositive 3"/>
          <p:cNvSpPr>
            <a:spLocks noGrp="1"/>
          </p:cNvSpPr>
          <p:nvPr>
            <p:ph type="sldNum" sz="quarter" idx="10"/>
          </p:nvPr>
        </p:nvSpPr>
        <p:spPr/>
        <p:txBody>
          <a:bodyPr/>
          <a:lstStyle/>
          <a:p>
            <a:pPr>
              <a:defRPr/>
            </a:pPr>
            <a:fld id="{13D50BE3-7B63-4F74-A846-78120FB61B94}" type="slidenum">
              <a:rPr lang="en-US">
                <a:solidFill>
                  <a:srgbClr val="917B69"/>
                </a:solidFill>
              </a:rPr>
              <a:pPr>
                <a:defRPr/>
              </a:pPr>
              <a:t>3</a:t>
            </a:fld>
            <a:endParaRPr lang="en-US" dirty="0">
              <a:solidFill>
                <a:srgbClr val="917B69"/>
              </a:solidFill>
            </a:endParaRPr>
          </a:p>
        </p:txBody>
      </p:sp>
    </p:spTree>
    <p:extLst>
      <p:ext uri="{BB962C8B-B14F-4D97-AF65-F5344CB8AC3E}">
        <p14:creationId xmlns:p14="http://schemas.microsoft.com/office/powerpoint/2010/main" val="4042536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commentaires 2"/>
          <p:cNvSpPr>
            <a:spLocks noGrp="1"/>
          </p:cNvSpPr>
          <p:nvPr>
            <p:ph type="body" idx="1"/>
          </p:nvPr>
        </p:nvSpPr>
        <p:spPr/>
        <p:txBody>
          <a:bodyPr/>
          <a:lstStyle/>
          <a:p>
            <a:pPr defTabSz="897301" eaLnBrk="0" fontAlgn="base" hangingPunct="0">
              <a:lnSpc>
                <a:spcPct val="95000"/>
              </a:lnSpc>
              <a:spcBef>
                <a:spcPct val="60000"/>
              </a:spcBef>
              <a:spcAft>
                <a:spcPct val="0"/>
              </a:spcAft>
              <a:defRPr/>
            </a:pPr>
            <a:r>
              <a:rPr lang="fr-FR" sz="1400" b="1" dirty="0" smtClean="0">
                <a:latin typeface="Arial" charset="0"/>
              </a:rPr>
              <a:t>SARAH</a:t>
            </a:r>
            <a:endParaRPr lang="fr-FR" sz="1400" b="1" dirty="0">
              <a:latin typeface="Arial" charset="0"/>
            </a:endParaRPr>
          </a:p>
          <a:p>
            <a:pPr defTabSz="897301" eaLnBrk="0" fontAlgn="base" hangingPunct="0">
              <a:lnSpc>
                <a:spcPct val="95000"/>
              </a:lnSpc>
              <a:spcBef>
                <a:spcPct val="60000"/>
              </a:spcBef>
              <a:spcAft>
                <a:spcPct val="0"/>
              </a:spcAft>
              <a:defRPr/>
            </a:pPr>
            <a:r>
              <a:rPr lang="fr-FR" dirty="0" smtClean="0"/>
              <a:t>Le jardin d’essai d’</a:t>
            </a:r>
            <a:r>
              <a:rPr lang="fr-FR" dirty="0" err="1" smtClean="0"/>
              <a:t>ELHamma</a:t>
            </a:r>
            <a:r>
              <a:rPr lang="fr-FR" dirty="0" smtClean="0"/>
              <a:t> : est l’un des jardins botaniques les plus célèbres au monde,  </a:t>
            </a:r>
            <a:r>
              <a:rPr lang="fr-FR" b="1" u="sng" baseline="0" dirty="0" smtClean="0">
                <a:solidFill>
                  <a:srgbClr val="FF0000"/>
                </a:solidFill>
              </a:rPr>
              <a:t>[Click]</a:t>
            </a:r>
          </a:p>
          <a:p>
            <a:pPr defTabSz="897301" eaLnBrk="0" fontAlgn="base" hangingPunct="0">
              <a:lnSpc>
                <a:spcPct val="95000"/>
              </a:lnSpc>
              <a:spcBef>
                <a:spcPct val="60000"/>
              </a:spcBef>
              <a:spcAft>
                <a:spcPct val="0"/>
              </a:spcAft>
              <a:defRPr/>
            </a:pPr>
            <a:r>
              <a:rPr lang="fr-FR" b="1" u="sng" baseline="0" dirty="0" smtClean="0">
                <a:solidFill>
                  <a:srgbClr val="FF0000"/>
                </a:solidFill>
              </a:rPr>
              <a:t>[Click]</a:t>
            </a:r>
            <a:endParaRPr lang="fr-FR" dirty="0" smtClean="0"/>
          </a:p>
          <a:p>
            <a:pPr defTabSz="897301" eaLnBrk="0" fontAlgn="base" hangingPunct="0">
              <a:lnSpc>
                <a:spcPct val="95000"/>
              </a:lnSpc>
              <a:spcBef>
                <a:spcPct val="60000"/>
              </a:spcBef>
              <a:spcAft>
                <a:spcPct val="0"/>
              </a:spcAft>
              <a:defRPr/>
            </a:pPr>
            <a:r>
              <a:rPr lang="fr-FR" baseline="0" dirty="0" smtClean="0">
                <a:latin typeface="Arial" charset="0"/>
              </a:rPr>
              <a:t>qui </a:t>
            </a:r>
            <a:r>
              <a:rPr lang="fr-FR" dirty="0" smtClean="0">
                <a:latin typeface="Arial" charset="0"/>
              </a:rPr>
              <a:t>compte </a:t>
            </a:r>
            <a:r>
              <a:rPr lang="fr-FR" dirty="0">
                <a:latin typeface="Arial" charset="0"/>
              </a:rPr>
              <a:t>plus </a:t>
            </a:r>
            <a:r>
              <a:rPr lang="fr-FR" dirty="0" smtClean="0">
                <a:latin typeface="Arial" charset="0"/>
              </a:rPr>
              <a:t>que </a:t>
            </a:r>
            <a:r>
              <a:rPr lang="fr-FR" baseline="0" dirty="0" smtClean="0">
                <a:latin typeface="Arial" charset="0"/>
              </a:rPr>
              <a:t>90 animaux de différents continents</a:t>
            </a:r>
            <a:r>
              <a:rPr lang="fr-FR" dirty="0" smtClean="0">
                <a:latin typeface="Arial" charset="0"/>
              </a:rPr>
              <a:t>.</a:t>
            </a:r>
            <a:endParaRPr lang="fr-FR" dirty="0">
              <a:latin typeface="Arial" charset="0"/>
            </a:endParaRPr>
          </a:p>
          <a:p>
            <a:pPr defTabSz="897301" eaLnBrk="0" fontAlgn="base" hangingPunct="0">
              <a:lnSpc>
                <a:spcPct val="95000"/>
              </a:lnSpc>
              <a:spcBef>
                <a:spcPct val="60000"/>
              </a:spcBef>
              <a:spcAft>
                <a:spcPct val="0"/>
              </a:spcAft>
              <a:defRPr/>
            </a:pPr>
            <a:r>
              <a:rPr lang="fr-FR" b="1" u="sng" baseline="0" dirty="0" smtClean="0">
                <a:solidFill>
                  <a:srgbClr val="FF0000"/>
                </a:solidFill>
              </a:rPr>
              <a:t>[Click]</a:t>
            </a:r>
            <a:endParaRPr lang="fr-FR" dirty="0">
              <a:latin typeface="Arial" charset="0"/>
            </a:endParaRPr>
          </a:p>
          <a:p>
            <a:r>
              <a:rPr lang="fr-FR" dirty="0" smtClean="0"/>
              <a:t>IL</a:t>
            </a:r>
            <a:r>
              <a:rPr lang="fr-FR" baseline="0" dirty="0" smtClean="0"/>
              <a:t> se compose de plusieurs unités </a:t>
            </a:r>
          </a:p>
          <a:p>
            <a:endParaRPr lang="fr-FR" baseline="0" dirty="0" smtClean="0"/>
          </a:p>
          <a:p>
            <a:r>
              <a:rPr lang="fr-FR" baseline="0" dirty="0" smtClean="0"/>
              <a:t>plus de 87000 plants</a:t>
            </a:r>
            <a:endParaRPr lang="fr-FR" dirty="0"/>
          </a:p>
        </p:txBody>
      </p:sp>
      <p:sp>
        <p:nvSpPr>
          <p:cNvPr id="4" name="Espace réservé du numéro de diapositive 3"/>
          <p:cNvSpPr>
            <a:spLocks noGrp="1"/>
          </p:cNvSpPr>
          <p:nvPr>
            <p:ph type="sldNum" sz="quarter" idx="10"/>
          </p:nvPr>
        </p:nvSpPr>
        <p:spPr/>
        <p:txBody>
          <a:bodyPr/>
          <a:lstStyle/>
          <a:p>
            <a:pPr>
              <a:defRPr/>
            </a:pPr>
            <a:fld id="{13D50BE3-7B63-4F74-A846-78120FB61B94}" type="slidenum">
              <a:rPr lang="en-US">
                <a:solidFill>
                  <a:srgbClr val="917B69"/>
                </a:solidFill>
              </a:rPr>
              <a:pPr>
                <a:defRPr/>
              </a:pPr>
              <a:t>4</a:t>
            </a:fld>
            <a:endParaRPr lang="en-US" dirty="0">
              <a:solidFill>
                <a:srgbClr val="917B69"/>
              </a:solidFill>
            </a:endParaRPr>
          </a:p>
        </p:txBody>
      </p:sp>
    </p:spTree>
    <p:extLst>
      <p:ext uri="{BB962C8B-B14F-4D97-AF65-F5344CB8AC3E}">
        <p14:creationId xmlns:p14="http://schemas.microsoft.com/office/powerpoint/2010/main" val="616689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commentaires 2"/>
          <p:cNvSpPr>
            <a:spLocks noGrp="1"/>
          </p:cNvSpPr>
          <p:nvPr>
            <p:ph type="body" idx="1"/>
          </p:nvPr>
        </p:nvSpPr>
        <p:spPr/>
        <p:txBody>
          <a:bodyPr/>
          <a:lstStyle/>
          <a:p>
            <a:r>
              <a:rPr lang="fr-FR" sz="1200" b="1" kern="1200" dirty="0" smtClean="0">
                <a:solidFill>
                  <a:schemeClr val="tx1"/>
                </a:solidFill>
                <a:effectLst/>
                <a:latin typeface="+mn-lt"/>
                <a:ea typeface="+mn-ea"/>
                <a:cs typeface="+mn-cs"/>
              </a:rPr>
              <a:t>HANAE</a:t>
            </a:r>
          </a:p>
          <a:p>
            <a:r>
              <a:rPr lang="fr-FR" sz="1200" kern="1200" dirty="0" smtClean="0">
                <a:solidFill>
                  <a:schemeClr val="tx1"/>
                </a:solidFill>
                <a:effectLst/>
                <a:latin typeface="+mn-lt"/>
                <a:ea typeface="+mn-ea"/>
                <a:cs typeface="+mn-cs"/>
              </a:rPr>
              <a:t>Malgré les efforts fournis par l’ensemble des employés pour assurer une bonne gestion des animaux, certains problèmes restent toujours posés et qui peuvent être résumés comme suit :</a:t>
            </a:r>
          </a:p>
          <a:p>
            <a:pPr lvl="0"/>
            <a:r>
              <a:rPr lang="fr-FR" sz="1200" kern="1200" dirty="0" smtClean="0">
                <a:solidFill>
                  <a:schemeClr val="tx1"/>
                </a:solidFill>
                <a:effectLst/>
                <a:latin typeface="+mn-lt"/>
                <a:ea typeface="+mn-ea"/>
                <a:cs typeface="+mn-cs"/>
              </a:rPr>
              <a:t>Grande perte du temps dans l’extraction de différentes informations concernant les animaux ou les employés</a:t>
            </a:r>
          </a:p>
          <a:p>
            <a:pPr lvl="0"/>
            <a:r>
              <a:rPr lang="fr-FR" sz="1200" kern="1200" dirty="0" smtClean="0">
                <a:solidFill>
                  <a:schemeClr val="tx1"/>
                </a:solidFill>
                <a:effectLst/>
                <a:latin typeface="+mn-lt"/>
                <a:ea typeface="+mn-ea"/>
                <a:cs typeface="+mn-cs"/>
              </a:rPr>
              <a:t>Suivi manuel de toutes les tâches issues d’ajout, d’extraction, et les modifications.</a:t>
            </a:r>
          </a:p>
          <a:p>
            <a:pPr lvl="0"/>
            <a:r>
              <a:rPr lang="fr-FR" sz="1200" kern="1200" dirty="0" smtClean="0">
                <a:solidFill>
                  <a:schemeClr val="tx1"/>
                </a:solidFill>
                <a:effectLst/>
                <a:latin typeface="+mn-lt"/>
                <a:ea typeface="+mn-ea"/>
                <a:cs typeface="+mn-cs"/>
              </a:rPr>
              <a:t>risque de perte d'information en cas de destruction des documents.</a:t>
            </a:r>
          </a:p>
          <a:p>
            <a:pPr lvl="0"/>
            <a:r>
              <a:rPr lang="fr-FR" sz="1200" kern="1200" dirty="0" smtClean="0">
                <a:solidFill>
                  <a:schemeClr val="tx1"/>
                </a:solidFill>
                <a:effectLst/>
                <a:latin typeface="+mn-lt"/>
                <a:ea typeface="+mn-ea"/>
                <a:cs typeface="+mn-cs"/>
              </a:rPr>
              <a:t>Mal gestion des animaux</a:t>
            </a:r>
            <a:r>
              <a:rPr lang="fr-FR" sz="1200" kern="1200" baseline="0" dirty="0" smtClean="0">
                <a:solidFill>
                  <a:schemeClr val="tx1"/>
                </a:solidFill>
                <a:effectLst/>
                <a:latin typeface="+mn-lt"/>
                <a:ea typeface="+mn-ea"/>
                <a:cs typeface="+mn-cs"/>
              </a:rPr>
              <a:t> et des employés</a:t>
            </a:r>
            <a:endParaRPr lang="fr-FR" sz="1200" kern="1200" dirty="0" smtClean="0">
              <a:solidFill>
                <a:schemeClr val="tx1"/>
              </a:solidFill>
              <a:effectLst/>
              <a:latin typeface="+mn-lt"/>
              <a:ea typeface="+mn-ea"/>
              <a:cs typeface="+mn-cs"/>
            </a:endParaRPr>
          </a:p>
          <a:p>
            <a:pPr defTabSz="897301" eaLnBrk="0" fontAlgn="base" hangingPunct="0">
              <a:lnSpc>
                <a:spcPct val="95000"/>
              </a:lnSpc>
              <a:spcBef>
                <a:spcPct val="60000"/>
              </a:spcBef>
              <a:spcAft>
                <a:spcPct val="0"/>
              </a:spcAft>
              <a:defRPr/>
            </a:pPr>
            <a:r>
              <a:rPr lang="fr-FR" b="1" u="sng" baseline="0" dirty="0" smtClean="0">
                <a:solidFill>
                  <a:srgbClr val="FF0000"/>
                </a:solidFill>
              </a:rPr>
              <a:t>[Click]</a:t>
            </a:r>
          </a:p>
          <a:p>
            <a:r>
              <a:rPr lang="en-US" dirty="0" smtClean="0"/>
              <a:t>Tout </a:t>
            </a:r>
            <a:r>
              <a:rPr lang="en-US" dirty="0" err="1" smtClean="0"/>
              <a:t>cela</a:t>
            </a:r>
            <a:r>
              <a:rPr lang="en-US" dirty="0" smtClean="0"/>
              <a:t> cause sans </a:t>
            </a:r>
            <a:r>
              <a:rPr lang="en-US" dirty="0" err="1" smtClean="0"/>
              <a:t>doute</a:t>
            </a:r>
            <a:r>
              <a:rPr lang="en-US" dirty="0" smtClean="0"/>
              <a:t> :</a:t>
            </a:r>
            <a:endParaRPr lang="fr-FR" dirty="0"/>
          </a:p>
        </p:txBody>
      </p:sp>
      <p:sp>
        <p:nvSpPr>
          <p:cNvPr id="4" name="Espace réservé du numéro de diapositive 3"/>
          <p:cNvSpPr>
            <a:spLocks noGrp="1"/>
          </p:cNvSpPr>
          <p:nvPr>
            <p:ph type="sldNum" sz="quarter" idx="10"/>
          </p:nvPr>
        </p:nvSpPr>
        <p:spPr/>
        <p:txBody>
          <a:bodyPr/>
          <a:lstStyle/>
          <a:p>
            <a:pPr>
              <a:defRPr/>
            </a:pPr>
            <a:fld id="{13D50BE3-7B63-4F74-A846-78120FB61B94}" type="slidenum">
              <a:rPr lang="en-US">
                <a:solidFill>
                  <a:srgbClr val="917B69"/>
                </a:solidFill>
              </a:rPr>
              <a:pPr>
                <a:defRPr/>
              </a:pPr>
              <a:t>6</a:t>
            </a:fld>
            <a:endParaRPr lang="en-US" dirty="0">
              <a:solidFill>
                <a:srgbClr val="917B69"/>
              </a:solidFill>
            </a:endParaRPr>
          </a:p>
        </p:txBody>
      </p:sp>
    </p:spTree>
    <p:extLst>
      <p:ext uri="{BB962C8B-B14F-4D97-AF65-F5344CB8AC3E}">
        <p14:creationId xmlns:p14="http://schemas.microsoft.com/office/powerpoint/2010/main" val="3969781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commentaires 2"/>
          <p:cNvSpPr>
            <a:spLocks noGrp="1"/>
          </p:cNvSpPr>
          <p:nvPr>
            <p:ph type="body" idx="1"/>
          </p:nvPr>
        </p:nvSpPr>
        <p:spPr/>
        <p:txBody>
          <a:bodyPr/>
          <a:lstStyle/>
          <a:p>
            <a:pPr defTabSz="897301" eaLnBrk="0" fontAlgn="base" hangingPunct="0">
              <a:lnSpc>
                <a:spcPct val="95000"/>
              </a:lnSpc>
              <a:spcBef>
                <a:spcPct val="60000"/>
              </a:spcBef>
              <a:spcAft>
                <a:spcPct val="0"/>
              </a:spcAft>
              <a:defRPr/>
            </a:pPr>
            <a:r>
              <a:rPr lang="en-US" b="1" dirty="0" smtClean="0"/>
              <a:t>HANAE</a:t>
            </a:r>
            <a:endParaRPr lang="en-US" dirty="0" smtClean="0"/>
          </a:p>
          <a:p>
            <a:pPr defTabSz="897301" eaLnBrk="0" fontAlgn="base" hangingPunct="0">
              <a:lnSpc>
                <a:spcPct val="95000"/>
              </a:lnSpc>
              <a:spcBef>
                <a:spcPct val="60000"/>
              </a:spcBef>
              <a:spcAft>
                <a:spcPct val="0"/>
              </a:spcAft>
              <a:defRPr/>
            </a:pPr>
            <a:r>
              <a:rPr lang="en-US" dirty="0" err="1" smtClean="0"/>
              <a:t>Pourcela</a:t>
            </a:r>
            <a:r>
              <a:rPr lang="en-US" dirty="0" smtClean="0"/>
              <a:t>,</a:t>
            </a:r>
            <a:r>
              <a:rPr lang="en-US" baseline="0" dirty="0" smtClean="0"/>
              <a:t> </a:t>
            </a:r>
            <a:r>
              <a:rPr lang="en-US" baseline="0" dirty="0" err="1" smtClean="0"/>
              <a:t>notre</a:t>
            </a:r>
            <a:r>
              <a:rPr lang="en-US" baseline="0" dirty="0" smtClean="0"/>
              <a:t> solution a pour </a:t>
            </a:r>
            <a:r>
              <a:rPr lang="en-US" baseline="0" dirty="0" err="1" smtClean="0"/>
              <a:t>objectif</a:t>
            </a:r>
            <a:r>
              <a:rPr lang="en-US" baseline="0" dirty="0" smtClean="0"/>
              <a:t>  : </a:t>
            </a:r>
            <a:r>
              <a:rPr lang="fr-FR" b="1" u="sng" baseline="0" dirty="0" smtClean="0">
                <a:solidFill>
                  <a:srgbClr val="FF0000"/>
                </a:solidFill>
              </a:rPr>
              <a:t>[Click]</a:t>
            </a:r>
          </a:p>
          <a:p>
            <a:endParaRPr lang="fr-FR" dirty="0"/>
          </a:p>
        </p:txBody>
      </p:sp>
      <p:sp>
        <p:nvSpPr>
          <p:cNvPr id="4" name="Espace réservé du numéro de diapositive 3"/>
          <p:cNvSpPr>
            <a:spLocks noGrp="1"/>
          </p:cNvSpPr>
          <p:nvPr>
            <p:ph type="sldNum" sz="quarter" idx="10"/>
          </p:nvPr>
        </p:nvSpPr>
        <p:spPr/>
        <p:txBody>
          <a:bodyPr/>
          <a:lstStyle/>
          <a:p>
            <a:pPr>
              <a:defRPr/>
            </a:pPr>
            <a:fld id="{13D50BE3-7B63-4F74-A846-78120FB61B94}" type="slidenum">
              <a:rPr lang="en-US">
                <a:solidFill>
                  <a:srgbClr val="917B69"/>
                </a:solidFill>
              </a:rPr>
              <a:pPr>
                <a:defRPr/>
              </a:pPr>
              <a:t>7</a:t>
            </a:fld>
            <a:endParaRPr lang="en-US" dirty="0">
              <a:solidFill>
                <a:srgbClr val="917B69"/>
              </a:solidFill>
            </a:endParaRPr>
          </a:p>
        </p:txBody>
      </p:sp>
    </p:spTree>
    <p:extLst>
      <p:ext uri="{BB962C8B-B14F-4D97-AF65-F5344CB8AC3E}">
        <p14:creationId xmlns:p14="http://schemas.microsoft.com/office/powerpoint/2010/main" val="402186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commentaires 2"/>
          <p:cNvSpPr>
            <a:spLocks noGrp="1"/>
          </p:cNvSpPr>
          <p:nvPr>
            <p:ph type="body" idx="1"/>
          </p:nvPr>
        </p:nvSpPr>
        <p:spPr/>
        <p:txBody>
          <a:bodyPr/>
          <a:lstStyle/>
          <a:p>
            <a:r>
              <a:rPr lang="en-US" b="1" dirty="0" smtClean="0"/>
              <a:t>SARAH</a:t>
            </a:r>
            <a:endParaRPr lang="en-US" dirty="0" smtClean="0"/>
          </a:p>
          <a:p>
            <a:pPr defTabSz="897301" eaLnBrk="0" fontAlgn="base" hangingPunct="0">
              <a:lnSpc>
                <a:spcPct val="95000"/>
              </a:lnSpc>
              <a:spcBef>
                <a:spcPct val="60000"/>
              </a:spcBef>
              <a:spcAft>
                <a:spcPct val="0"/>
              </a:spcAft>
              <a:defRPr/>
            </a:pPr>
            <a:r>
              <a:rPr lang="en-US" dirty="0" smtClean="0"/>
              <a:t>Pour </a:t>
            </a:r>
            <a:r>
              <a:rPr lang="en-US" dirty="0" err="1" smtClean="0"/>
              <a:t>atteindre</a:t>
            </a:r>
            <a:r>
              <a:rPr lang="en-US" dirty="0" smtClean="0"/>
              <a:t> les </a:t>
            </a:r>
            <a:r>
              <a:rPr lang="en-US" dirty="0" err="1" smtClean="0"/>
              <a:t>objectifs</a:t>
            </a:r>
            <a:r>
              <a:rPr lang="en-US" dirty="0" smtClean="0"/>
              <a:t> </a:t>
            </a:r>
            <a:r>
              <a:rPr lang="en-US" dirty="0" err="1" smtClean="0"/>
              <a:t>cités</a:t>
            </a:r>
            <a:r>
              <a:rPr lang="en-US" baseline="0" dirty="0" smtClean="0"/>
              <a:t>,</a:t>
            </a:r>
            <a:r>
              <a:rPr lang="fr-FR" b="1" u="sng" baseline="0" dirty="0" smtClean="0">
                <a:solidFill>
                  <a:srgbClr val="FF0000"/>
                </a:solidFill>
              </a:rPr>
              <a:t> [Click]</a:t>
            </a:r>
          </a:p>
          <a:p>
            <a:r>
              <a:rPr lang="en-US" baseline="0" dirty="0" smtClean="0"/>
              <a:t> </a:t>
            </a:r>
            <a:r>
              <a:rPr lang="en-US" baseline="0" dirty="0" err="1" smtClean="0"/>
              <a:t>il</a:t>
            </a:r>
            <a:r>
              <a:rPr lang="en-US" baseline="0" dirty="0" smtClean="0"/>
              <a:t> </a:t>
            </a:r>
            <a:r>
              <a:rPr lang="en-US" baseline="0" dirty="0" err="1" smtClean="0"/>
              <a:t>fallait</a:t>
            </a:r>
            <a:r>
              <a:rPr lang="en-US" baseline="0" dirty="0" smtClean="0"/>
              <a:t> </a:t>
            </a:r>
            <a:r>
              <a:rPr lang="en-US" baseline="0" dirty="0" err="1" smtClean="0"/>
              <a:t>mettre</a:t>
            </a:r>
            <a:r>
              <a:rPr lang="en-US" baseline="0" dirty="0" smtClean="0"/>
              <a:t> en oeuvre </a:t>
            </a:r>
            <a:r>
              <a:rPr lang="en-US" baseline="0" dirty="0" err="1" smtClean="0"/>
              <a:t>une</a:t>
            </a:r>
            <a:r>
              <a:rPr lang="en-US" baseline="0" dirty="0" smtClean="0"/>
              <a:t> application web pour la bonne  </a:t>
            </a:r>
            <a:r>
              <a:rPr lang="en-US" baseline="0" dirty="0" err="1" smtClean="0"/>
              <a:t>gestion</a:t>
            </a:r>
            <a:r>
              <a:rPr lang="en-US" baseline="0" dirty="0" smtClean="0"/>
              <a:t> de </a:t>
            </a:r>
            <a:r>
              <a:rPr lang="en-US" baseline="0" dirty="0" err="1" smtClean="0"/>
              <a:t>parc</a:t>
            </a:r>
            <a:r>
              <a:rPr lang="en-US" baseline="0" dirty="0" smtClean="0"/>
              <a:t> </a:t>
            </a:r>
            <a:r>
              <a:rPr lang="fr-FR" b="1" u="sng" baseline="0" dirty="0" smtClean="0">
                <a:solidFill>
                  <a:srgbClr val="FF0000"/>
                </a:solidFill>
              </a:rPr>
              <a:t>[Click]</a:t>
            </a:r>
          </a:p>
          <a:p>
            <a:pPr defTabSz="897301" eaLnBrk="0" fontAlgn="base" hangingPunct="0">
              <a:lnSpc>
                <a:spcPct val="95000"/>
              </a:lnSpc>
              <a:spcBef>
                <a:spcPct val="60000"/>
              </a:spcBef>
              <a:spcAft>
                <a:spcPct val="0"/>
              </a:spcAft>
              <a:defRPr/>
            </a:pPr>
            <a:r>
              <a:rPr lang="fr-FR" b="1" u="sng" baseline="0" dirty="0" smtClean="0">
                <a:solidFill>
                  <a:srgbClr val="FF0000"/>
                </a:solidFill>
              </a:rPr>
              <a:t>[Click]</a:t>
            </a:r>
          </a:p>
          <a:p>
            <a:pPr defTabSz="897301" eaLnBrk="0" fontAlgn="base" hangingPunct="0">
              <a:lnSpc>
                <a:spcPct val="95000"/>
              </a:lnSpc>
              <a:spcBef>
                <a:spcPct val="60000"/>
              </a:spcBef>
              <a:spcAft>
                <a:spcPct val="0"/>
              </a:spcAft>
              <a:defRPr/>
            </a:pPr>
            <a:r>
              <a:rPr lang="fr-FR" b="1" u="sng" baseline="0" dirty="0" smtClean="0">
                <a:solidFill>
                  <a:srgbClr val="FF0000"/>
                </a:solidFill>
              </a:rPr>
              <a:t>[Click]</a:t>
            </a:r>
          </a:p>
          <a:p>
            <a:pPr defTabSz="897301" eaLnBrk="0" fontAlgn="base" hangingPunct="0">
              <a:lnSpc>
                <a:spcPct val="95000"/>
              </a:lnSpc>
              <a:spcBef>
                <a:spcPct val="60000"/>
              </a:spcBef>
              <a:spcAft>
                <a:spcPct val="0"/>
              </a:spcAft>
              <a:defRPr/>
            </a:pPr>
            <a:r>
              <a:rPr lang="fr-FR" b="1" u="sng" baseline="0" dirty="0" smtClean="0">
                <a:solidFill>
                  <a:srgbClr val="FF0000"/>
                </a:solidFill>
              </a:rPr>
              <a:t>[Click]</a:t>
            </a:r>
          </a:p>
          <a:p>
            <a:endParaRPr lang="fr-FR" dirty="0"/>
          </a:p>
        </p:txBody>
      </p:sp>
      <p:sp>
        <p:nvSpPr>
          <p:cNvPr id="4" name="Espace réservé du numéro de diapositive 3"/>
          <p:cNvSpPr>
            <a:spLocks noGrp="1"/>
          </p:cNvSpPr>
          <p:nvPr>
            <p:ph type="sldNum" sz="quarter" idx="10"/>
          </p:nvPr>
        </p:nvSpPr>
        <p:spPr/>
        <p:txBody>
          <a:bodyPr/>
          <a:lstStyle/>
          <a:p>
            <a:pPr>
              <a:defRPr/>
            </a:pPr>
            <a:fld id="{13D50BE3-7B63-4F74-A846-78120FB61B94}" type="slidenum">
              <a:rPr lang="en-US">
                <a:solidFill>
                  <a:srgbClr val="917B69"/>
                </a:solidFill>
              </a:rPr>
              <a:pPr>
                <a:defRPr/>
              </a:pPr>
              <a:t>9</a:t>
            </a:fld>
            <a:endParaRPr lang="en-US" dirty="0">
              <a:solidFill>
                <a:srgbClr val="917B69"/>
              </a:solidFill>
            </a:endParaRPr>
          </a:p>
        </p:txBody>
      </p:sp>
    </p:spTree>
    <p:extLst>
      <p:ext uri="{BB962C8B-B14F-4D97-AF65-F5344CB8AC3E}">
        <p14:creationId xmlns:p14="http://schemas.microsoft.com/office/powerpoint/2010/main" val="315693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commentaires 2"/>
          <p:cNvSpPr>
            <a:spLocks noGrp="1"/>
          </p:cNvSpPr>
          <p:nvPr>
            <p:ph type="body" idx="1"/>
          </p:nvPr>
        </p:nvSpPr>
        <p:spPr/>
        <p:txBody>
          <a:bodyPr>
            <a:normAutofit lnSpcReduction="10000"/>
          </a:bodyPr>
          <a:lstStyle/>
          <a:p>
            <a:r>
              <a:rPr lang="fr-FR" b="1" dirty="0" smtClean="0"/>
              <a:t>SARAH</a:t>
            </a:r>
            <a:endParaRPr lang="fr-FR" baseline="0" dirty="0" smtClean="0"/>
          </a:p>
          <a:p>
            <a:r>
              <a:rPr lang="fr-FR" sz="1200" kern="1200" dirty="0" smtClean="0">
                <a:solidFill>
                  <a:schemeClr val="tx1"/>
                </a:solidFill>
                <a:effectLst/>
                <a:latin typeface="+mn-lt"/>
                <a:ea typeface="+mn-ea"/>
                <a:cs typeface="+mn-cs"/>
              </a:rPr>
              <a:t>nous proposons dans ce qui suit les principaux diagrammes utilisés pour la conception de notre application web.  </a:t>
            </a:r>
          </a:p>
          <a:p>
            <a:r>
              <a:rPr lang="fr-FR" sz="1200" kern="1200" dirty="0" smtClean="0">
                <a:solidFill>
                  <a:schemeClr val="tx1"/>
                </a:solidFill>
                <a:effectLst/>
                <a:latin typeface="+mn-lt"/>
                <a:ea typeface="+mn-ea"/>
                <a:cs typeface="+mn-cs"/>
              </a:rPr>
              <a:t>Elle débute par la capture des besoins fonctionnels dans laquelle on élabore les diagrammes de cas d’utilisation suivante :</a:t>
            </a:r>
          </a:p>
          <a:p>
            <a:pPr lvl="0"/>
            <a:r>
              <a:rPr lang="fr-FR" sz="1200" kern="1200" dirty="0" smtClean="0">
                <a:solidFill>
                  <a:schemeClr val="tx1"/>
                </a:solidFill>
                <a:effectLst/>
                <a:latin typeface="+mn-lt"/>
                <a:ea typeface="+mn-ea"/>
                <a:cs typeface="+mn-cs"/>
              </a:rPr>
              <a:t> Après authentification, </a:t>
            </a:r>
          </a:p>
          <a:p>
            <a:pPr lvl="0"/>
            <a:r>
              <a:rPr lang="fr-FR" sz="1200" kern="1200" dirty="0" smtClean="0">
                <a:solidFill>
                  <a:schemeClr val="tx1"/>
                </a:solidFill>
                <a:effectLst/>
                <a:latin typeface="+mn-lt"/>
                <a:ea typeface="+mn-ea"/>
                <a:cs typeface="+mn-cs"/>
              </a:rPr>
              <a:t>1) le directeur a le privilège de gérer les acteurs, les services et les activités, Il peut donc ajouter ou modifier ou supprimer </a:t>
            </a:r>
          </a:p>
          <a:p>
            <a:pPr lvl="0"/>
            <a:r>
              <a:rPr lang="fr-FR" sz="1200" kern="1200" dirty="0" smtClean="0">
                <a:solidFill>
                  <a:schemeClr val="tx1"/>
                </a:solidFill>
                <a:effectLst/>
                <a:latin typeface="+mn-lt"/>
                <a:ea typeface="+mn-ea"/>
                <a:cs typeface="+mn-cs"/>
              </a:rPr>
              <a:t>2) Le chef animalier a   tous les droits dans l’application mentionnant les plus importants tel que la gestion des animaux et des employés</a:t>
            </a:r>
          </a:p>
          <a:p>
            <a:endParaRPr lang="fr-FR" baseline="0" dirty="0" smtClean="0"/>
          </a:p>
        </p:txBody>
      </p:sp>
      <p:sp>
        <p:nvSpPr>
          <p:cNvPr id="4" name="Espace réservé du numéro de diapositive 3"/>
          <p:cNvSpPr>
            <a:spLocks noGrp="1"/>
          </p:cNvSpPr>
          <p:nvPr>
            <p:ph type="sldNum" sz="quarter" idx="10"/>
          </p:nvPr>
        </p:nvSpPr>
        <p:spPr/>
        <p:txBody>
          <a:bodyPr/>
          <a:lstStyle/>
          <a:p>
            <a:pPr defTabSz="914437" fontAlgn="base">
              <a:spcBef>
                <a:spcPct val="0"/>
              </a:spcBef>
              <a:spcAft>
                <a:spcPct val="0"/>
              </a:spcAft>
              <a:defRPr/>
            </a:pPr>
            <a:fld id="{13D50BE3-7B63-4F74-A846-78120FB61B94}" type="slidenum">
              <a:rPr lang="en-US">
                <a:solidFill>
                  <a:srgbClr val="917B69"/>
                </a:solidFill>
                <a:latin typeface="Arial" charset="0"/>
              </a:rPr>
              <a:pPr defTabSz="914437" fontAlgn="base">
                <a:spcBef>
                  <a:spcPct val="0"/>
                </a:spcBef>
                <a:spcAft>
                  <a:spcPct val="0"/>
                </a:spcAft>
                <a:defRPr/>
              </a:pPr>
              <a:t>12</a:t>
            </a:fld>
            <a:endParaRPr lang="en-US" dirty="0">
              <a:solidFill>
                <a:srgbClr val="917B69"/>
              </a:solidFill>
              <a:latin typeface="Arial" charset="0"/>
            </a:endParaRPr>
          </a:p>
        </p:txBody>
      </p:sp>
    </p:spTree>
    <p:extLst>
      <p:ext uri="{BB962C8B-B14F-4D97-AF65-F5344CB8AC3E}">
        <p14:creationId xmlns:p14="http://schemas.microsoft.com/office/powerpoint/2010/main" val="1852168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commentaires 2"/>
          <p:cNvSpPr>
            <a:spLocks noGrp="1"/>
          </p:cNvSpPr>
          <p:nvPr>
            <p:ph type="body" idx="1"/>
          </p:nvPr>
        </p:nvSpPr>
        <p:spPr/>
        <p:txBody>
          <a:bodyPr>
            <a:normAutofit lnSpcReduction="10000"/>
          </a:bodyPr>
          <a:lstStyle/>
          <a:p>
            <a:r>
              <a:rPr lang="fr-FR" b="1" dirty="0" smtClean="0"/>
              <a:t>HANAE</a:t>
            </a:r>
            <a:endParaRPr lang="fr-FR" baseline="0" dirty="0" smtClean="0"/>
          </a:p>
          <a:p>
            <a:pPr lvl="0"/>
            <a:r>
              <a:rPr lang="fr-FR" sz="1200" kern="1200" dirty="0" smtClean="0">
                <a:solidFill>
                  <a:schemeClr val="tx1"/>
                </a:solidFill>
                <a:effectLst/>
                <a:latin typeface="+mn-lt"/>
                <a:ea typeface="+mn-ea"/>
                <a:cs typeface="+mn-cs"/>
              </a:rPr>
              <a:t>3) Le vétérinaire est l’acteur qui se charge de gérer l’état d’animal</a:t>
            </a:r>
          </a:p>
          <a:p>
            <a:pPr lvl="0"/>
            <a:r>
              <a:rPr lang="fr-FR" sz="1200" kern="1200" dirty="0" smtClean="0">
                <a:solidFill>
                  <a:schemeClr val="tx1"/>
                </a:solidFill>
                <a:effectLst/>
                <a:latin typeface="+mn-lt"/>
                <a:ea typeface="+mn-ea"/>
                <a:cs typeface="+mn-cs"/>
              </a:rPr>
              <a:t>4) Le soigneur animalier  peut gérer les nourritures des animaux. </a:t>
            </a:r>
          </a:p>
          <a:p>
            <a:pPr lvl="0"/>
            <a:r>
              <a:rPr lang="fr-FR" sz="1200" kern="1200" dirty="0" smtClean="0">
                <a:solidFill>
                  <a:schemeClr val="tx1"/>
                </a:solidFill>
                <a:effectLst/>
                <a:latin typeface="+mn-lt"/>
                <a:ea typeface="+mn-ea"/>
                <a:cs typeface="+mn-cs"/>
              </a:rPr>
              <a:t>Ces deux acteurs peuvent aussi  consulter</a:t>
            </a:r>
            <a:r>
              <a:rPr lang="fr-FR" sz="1200" kern="1200" baseline="0" dirty="0" smtClean="0">
                <a:solidFill>
                  <a:schemeClr val="tx1"/>
                </a:solidFill>
                <a:effectLst/>
                <a:latin typeface="+mn-lt"/>
                <a:ea typeface="+mn-ea"/>
                <a:cs typeface="+mn-cs"/>
              </a:rPr>
              <a:t> la liste des animaux </a:t>
            </a:r>
            <a:r>
              <a:rPr lang="fr-FR" sz="1200" kern="1200" dirty="0" smtClean="0">
                <a:solidFill>
                  <a:schemeClr val="tx1"/>
                </a:solidFill>
                <a:effectLst/>
                <a:latin typeface="+mn-lt"/>
                <a:ea typeface="+mn-ea"/>
                <a:cs typeface="+mn-cs"/>
              </a:rPr>
              <a:t> </a:t>
            </a:r>
          </a:p>
          <a:p>
            <a:pPr lvl="0"/>
            <a:r>
              <a:rPr lang="fr-FR" sz="1200" kern="1200" dirty="0" smtClean="0">
                <a:solidFill>
                  <a:schemeClr val="tx1"/>
                </a:solidFill>
                <a:effectLst/>
                <a:latin typeface="+mn-lt"/>
                <a:ea typeface="+mn-ea"/>
                <a:cs typeface="+mn-cs"/>
              </a:rPr>
              <a:t>Et Ils sont les responsable d’envoyer les informations aux autres</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 acteur </a:t>
            </a:r>
          </a:p>
          <a:p>
            <a:pPr lvl="0"/>
            <a:endParaRPr lang="fr-FR" sz="1200" kern="1200" dirty="0" smtClean="0">
              <a:solidFill>
                <a:schemeClr val="tx1"/>
              </a:solidFill>
              <a:effectLst/>
              <a:latin typeface="+mn-lt"/>
              <a:ea typeface="+mn-ea"/>
              <a:cs typeface="+mn-cs"/>
            </a:endParaRPr>
          </a:p>
          <a:p>
            <a:pPr rtl="0" fontAlgn="base" latinLnBrk="0"/>
            <a:r>
              <a:rPr lang="fr-FR" sz="1200" kern="1200" dirty="0" smtClean="0">
                <a:solidFill>
                  <a:schemeClr val="tx1"/>
                </a:solidFill>
                <a:effectLst/>
                <a:latin typeface="+mn-lt"/>
                <a:ea typeface="+mn-ea"/>
                <a:cs typeface="+mn-cs"/>
              </a:rPr>
              <a:t>Ensuite pour chacun des cas d’utilisation, nous avons établie :</a:t>
            </a:r>
          </a:p>
          <a:p>
            <a:pPr rtl="0" fontAlgn="base" latinLnBrk="0"/>
            <a:r>
              <a:rPr lang="fr-FR" sz="1200" kern="1200" dirty="0" smtClean="0">
                <a:solidFill>
                  <a:schemeClr val="tx1"/>
                </a:solidFill>
                <a:effectLst/>
                <a:latin typeface="+mn-lt"/>
                <a:ea typeface="+mn-ea"/>
                <a:cs typeface="+mn-cs"/>
              </a:rPr>
              <a:t>1-un diagramme de </a:t>
            </a:r>
            <a:r>
              <a:rPr lang="fr-FR" sz="1200" kern="1200" dirty="0" err="1" smtClean="0">
                <a:solidFill>
                  <a:schemeClr val="tx1"/>
                </a:solidFill>
                <a:effectLst/>
                <a:latin typeface="+mn-lt"/>
                <a:ea typeface="+mn-ea"/>
                <a:cs typeface="+mn-cs"/>
              </a:rPr>
              <a:t>sequence</a:t>
            </a:r>
            <a:r>
              <a:rPr lang="fr-FR" sz="1200" kern="1200" dirty="0" smtClean="0">
                <a:solidFill>
                  <a:schemeClr val="tx1"/>
                </a:solidFill>
                <a:effectLst/>
                <a:latin typeface="+mn-lt"/>
                <a:ea typeface="+mn-ea"/>
                <a:cs typeface="+mn-cs"/>
              </a:rPr>
              <a:t> .</a:t>
            </a:r>
            <a:r>
              <a:rPr lang="fr-FR" sz="1200" b="1" u="sng"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pPr rtl="0" fontAlgn="base" latinLnBrk="0"/>
            <a:r>
              <a:rPr lang="fr-FR" sz="1200" kern="1200" dirty="0" smtClean="0">
                <a:solidFill>
                  <a:schemeClr val="tx1"/>
                </a:solidFill>
                <a:effectLst/>
                <a:latin typeface="+mn-lt"/>
                <a:ea typeface="+mn-ea"/>
                <a:cs typeface="+mn-cs"/>
              </a:rPr>
              <a:t>2- un diagramme d’activité.</a:t>
            </a:r>
          </a:p>
          <a:p>
            <a:pPr fontAlgn="base" latinLnBrk="0"/>
            <a:r>
              <a:rPr lang="fr-FR" sz="1200" kern="1200" dirty="0" smtClean="0">
                <a:solidFill>
                  <a:schemeClr val="tx1"/>
                </a:solidFill>
                <a:effectLst/>
                <a:latin typeface="+mn-lt"/>
                <a:ea typeface="+mn-ea"/>
                <a:cs typeface="+mn-cs"/>
              </a:rPr>
              <a:t>Et enfin une interface qui permet aux utilisateurs de réaliser les taches Appropriées. </a:t>
            </a:r>
          </a:p>
          <a:p>
            <a:pPr rtl="0" fontAlgn="base" latinLnBrk="0"/>
            <a:r>
              <a:rPr lang="fr-FR" sz="1200" kern="1200" dirty="0" smtClean="0">
                <a:solidFill>
                  <a:schemeClr val="tx1"/>
                </a:solidFill>
                <a:effectLst/>
                <a:latin typeface="+mn-lt"/>
                <a:ea typeface="+mn-ea"/>
                <a:cs typeface="+mn-cs"/>
              </a:rPr>
              <a:t/>
            </a:r>
            <a:br>
              <a:rPr lang="fr-FR" sz="1200" kern="1200" dirty="0" smtClean="0">
                <a:solidFill>
                  <a:schemeClr val="tx1"/>
                </a:solidFill>
                <a:effectLst/>
                <a:latin typeface="+mn-lt"/>
                <a:ea typeface="+mn-ea"/>
                <a:cs typeface="+mn-cs"/>
              </a:rPr>
            </a:br>
            <a:endParaRPr lang="fr-FR" sz="1200" kern="1200" dirty="0" smtClean="0">
              <a:solidFill>
                <a:schemeClr val="tx1"/>
              </a:solidFill>
              <a:effectLst/>
              <a:latin typeface="+mn-lt"/>
              <a:ea typeface="+mn-ea"/>
              <a:cs typeface="+mn-cs"/>
            </a:endParaRPr>
          </a:p>
          <a:p>
            <a:pPr lvl="0"/>
            <a:endParaRPr lang="fr-FR" sz="1200" kern="1200" dirty="0" smtClean="0">
              <a:solidFill>
                <a:schemeClr val="tx1"/>
              </a:solidFill>
              <a:effectLst/>
              <a:latin typeface="+mn-lt"/>
              <a:ea typeface="+mn-ea"/>
              <a:cs typeface="+mn-cs"/>
            </a:endParaRPr>
          </a:p>
          <a:p>
            <a:endParaRPr lang="fr-FR" baseline="0" dirty="0" smtClean="0"/>
          </a:p>
        </p:txBody>
      </p:sp>
      <p:sp>
        <p:nvSpPr>
          <p:cNvPr id="4" name="Espace réservé du numéro de diapositive 3"/>
          <p:cNvSpPr>
            <a:spLocks noGrp="1"/>
          </p:cNvSpPr>
          <p:nvPr>
            <p:ph type="sldNum" sz="quarter" idx="10"/>
          </p:nvPr>
        </p:nvSpPr>
        <p:spPr/>
        <p:txBody>
          <a:bodyPr/>
          <a:lstStyle/>
          <a:p>
            <a:pPr defTabSz="914437" fontAlgn="base">
              <a:spcBef>
                <a:spcPct val="0"/>
              </a:spcBef>
              <a:spcAft>
                <a:spcPct val="0"/>
              </a:spcAft>
              <a:defRPr/>
            </a:pPr>
            <a:fld id="{13D50BE3-7B63-4F74-A846-78120FB61B94}" type="slidenum">
              <a:rPr lang="en-US">
                <a:solidFill>
                  <a:srgbClr val="917B69"/>
                </a:solidFill>
                <a:latin typeface="Arial" charset="0"/>
              </a:rPr>
              <a:pPr defTabSz="914437" fontAlgn="base">
                <a:spcBef>
                  <a:spcPct val="0"/>
                </a:spcBef>
                <a:spcAft>
                  <a:spcPct val="0"/>
                </a:spcAft>
                <a:defRPr/>
              </a:pPr>
              <a:t>14</a:t>
            </a:fld>
            <a:endParaRPr lang="en-US" dirty="0">
              <a:solidFill>
                <a:srgbClr val="917B69"/>
              </a:solidFill>
              <a:latin typeface="Arial" charset="0"/>
            </a:endParaRPr>
          </a:p>
        </p:txBody>
      </p:sp>
    </p:spTree>
    <p:extLst>
      <p:ext uri="{BB962C8B-B14F-4D97-AF65-F5344CB8AC3E}">
        <p14:creationId xmlns:p14="http://schemas.microsoft.com/office/powerpoint/2010/main" val="1852168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5F8982-A8F9-43F9-BB34-4FD1F2B4D797}" type="datetime1">
              <a:rPr lang="en-US" smtClean="0">
                <a:solidFill>
                  <a:prstClr val="black">
                    <a:tint val="75000"/>
                  </a:prstClr>
                </a:solidFill>
              </a:rPr>
              <a:pPr/>
              <a:t>6/19/2022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 Presentation Title | Presenter Name | Date | Subject | Business Use Only</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E66AA3EA-0569-43EF-BBA3-83FDB109D582}" type="slidenum">
              <a:rPr lang="en-US" smtClean="0">
                <a:solidFill>
                  <a:prstClr val="black">
                    <a:tint val="75000"/>
                  </a:prstClr>
                </a:solidFill>
              </a:rPr>
              <a:pPr/>
              <a:t>‹N°›</a:t>
            </a:fld>
            <a:endParaRPr lang="en-US" dirty="0" smtClean="0">
              <a:solidFill>
                <a:prstClr val="black">
                  <a:tint val="75000"/>
                </a:prstClr>
              </a:solidFill>
            </a:endParaRPr>
          </a:p>
        </p:txBody>
      </p:sp>
    </p:spTree>
    <p:extLst>
      <p:ext uri="{BB962C8B-B14F-4D97-AF65-F5344CB8AC3E}">
        <p14:creationId xmlns:p14="http://schemas.microsoft.com/office/powerpoint/2010/main" val="2248626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3545F7-77F9-4401-AA0E-BF14C26D8903}" type="datetimeFigureOut">
              <a:rPr lang="en-US" smtClean="0"/>
              <a:pPr/>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6E0586-5A1C-41FD-AA9D-07A4E729E633}"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372" y="1447800"/>
            <a:ext cx="4205836" cy="1523494"/>
          </a:xfrm>
          <a:prstGeom prst="rect">
            <a:avLst/>
          </a:prstGeo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372" y="5630480"/>
            <a:ext cx="4205836" cy="461665"/>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372" y="4160520"/>
            <a:ext cx="8873694"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89832781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84" y="228609"/>
            <a:ext cx="1115046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84" y="1447805"/>
            <a:ext cx="1115046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0404989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372" y="1447800"/>
            <a:ext cx="4205836" cy="1523494"/>
          </a:xfrm>
          <a:prstGeom prst="rect">
            <a:avLst/>
          </a:prstGeo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372" y="5630522"/>
            <a:ext cx="4205836" cy="461665"/>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372" y="4160520"/>
            <a:ext cx="8873694"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89832781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5F8982-A8F9-43F9-BB34-4FD1F2B4D797}" type="datetime1">
              <a:rPr lang="en-US" smtClean="0">
                <a:solidFill>
                  <a:prstClr val="black">
                    <a:tint val="75000"/>
                  </a:prstClr>
                </a:solidFill>
              </a:rPr>
              <a:pPr/>
              <a:t>6/19/2022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 Presentation Title | Presenter Name | Date | Subject | Business Use Only</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E66AA3EA-0569-43EF-BBA3-83FDB109D582}" type="slidenum">
              <a:rPr lang="en-US" smtClean="0">
                <a:solidFill>
                  <a:prstClr val="black">
                    <a:tint val="75000"/>
                  </a:prstClr>
                </a:solidFill>
              </a:rPr>
              <a:pPr/>
              <a:t>‹N°›</a:t>
            </a:fld>
            <a:endParaRPr lang="en-US" dirty="0" smtClean="0">
              <a:solidFill>
                <a:prstClr val="black">
                  <a:tint val="75000"/>
                </a:prstClr>
              </a:solidFill>
            </a:endParaRPr>
          </a:p>
        </p:txBody>
      </p:sp>
    </p:spTree>
    <p:extLst>
      <p:ext uri="{BB962C8B-B14F-4D97-AF65-F5344CB8AC3E}">
        <p14:creationId xmlns:p14="http://schemas.microsoft.com/office/powerpoint/2010/main" val="2248626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5F8982-A8F9-43F9-BB34-4FD1F2B4D797}" type="datetime1">
              <a:rPr lang="en-US" smtClean="0">
                <a:solidFill>
                  <a:prstClr val="black">
                    <a:tint val="75000"/>
                  </a:prstClr>
                </a:solidFill>
              </a:rPr>
              <a:pPr/>
              <a:t>6/19/2022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 Presentation Title | Presenter Name | Date | Subject | Business Use Only</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E66AA3EA-0569-43EF-BBA3-83FDB109D582}" type="slidenum">
              <a:rPr lang="en-US" smtClean="0">
                <a:solidFill>
                  <a:prstClr val="black">
                    <a:tint val="75000"/>
                  </a:prstClr>
                </a:solidFill>
              </a:rPr>
              <a:pPr/>
              <a:t>‹N°›</a:t>
            </a:fld>
            <a:endParaRPr lang="en-US" dirty="0" smtClean="0">
              <a:solidFill>
                <a:prstClr val="black">
                  <a:tint val="75000"/>
                </a:prstClr>
              </a:solidFill>
            </a:endParaRPr>
          </a:p>
        </p:txBody>
      </p:sp>
    </p:spTree>
    <p:extLst>
      <p:ext uri="{BB962C8B-B14F-4D97-AF65-F5344CB8AC3E}">
        <p14:creationId xmlns:p14="http://schemas.microsoft.com/office/powerpoint/2010/main" val="2248626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5F8982-A8F9-43F9-BB34-4FD1F2B4D797}" type="datetime1">
              <a:rPr lang="en-US" smtClean="0">
                <a:solidFill>
                  <a:prstClr val="black">
                    <a:tint val="75000"/>
                  </a:prstClr>
                </a:solidFill>
              </a:rPr>
              <a:pPr/>
              <a:t>6/19/2022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 Presentation Title | Presenter Name | Date | Subject | Business Use Only</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E66AA3EA-0569-43EF-BBA3-83FDB109D582}" type="slidenum">
              <a:rPr lang="en-US" smtClean="0">
                <a:solidFill>
                  <a:prstClr val="black">
                    <a:tint val="75000"/>
                  </a:prstClr>
                </a:solidFill>
              </a:rPr>
              <a:pPr/>
              <a:t>‹N°›</a:t>
            </a:fld>
            <a:endParaRPr lang="en-US" dirty="0" smtClean="0">
              <a:solidFill>
                <a:prstClr val="black">
                  <a:tint val="75000"/>
                </a:prstClr>
              </a:solidFill>
            </a:endParaRPr>
          </a:p>
        </p:txBody>
      </p:sp>
    </p:spTree>
    <p:extLst>
      <p:ext uri="{BB962C8B-B14F-4D97-AF65-F5344CB8AC3E}">
        <p14:creationId xmlns:p14="http://schemas.microsoft.com/office/powerpoint/2010/main" val="22486260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00206"/>
            <a:ext cx="1097137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640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fld id="{D7761EF2-B716-4364-92CA-D91ECF317BF7}" type="datetime1">
              <a:rPr lang="en-US" smtClean="0">
                <a:solidFill>
                  <a:prstClr val="black">
                    <a:tint val="75000"/>
                  </a:prstClr>
                </a:solidFill>
                <a:latin typeface="Arial" charset="0"/>
              </a:rPr>
              <a:pPr fontAlgn="base">
                <a:spcBef>
                  <a:spcPct val="0"/>
                </a:spcBef>
                <a:spcAft>
                  <a:spcPct val="0"/>
                </a:spcAft>
              </a:pPr>
              <a:t>6/19/2022</a:t>
            </a:fld>
            <a:endParaRPr lang="en-US">
              <a:solidFill>
                <a:prstClr val="black">
                  <a:tint val="75000"/>
                </a:prstClr>
              </a:solidFill>
              <a:latin typeface="Arial" charset="0"/>
            </a:endParaRPr>
          </a:p>
        </p:txBody>
      </p:sp>
      <p:sp>
        <p:nvSpPr>
          <p:cNvPr id="5" name="Footer Placeholder 4"/>
          <p:cNvSpPr>
            <a:spLocks noGrp="1"/>
          </p:cNvSpPr>
          <p:nvPr>
            <p:ph type="ftr" sz="quarter" idx="3"/>
          </p:nvPr>
        </p:nvSpPr>
        <p:spPr>
          <a:xfrm>
            <a:off x="4165058" y="635640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r>
              <a:rPr lang="en-US" smtClean="0">
                <a:solidFill>
                  <a:prstClr val="black">
                    <a:tint val="75000"/>
                  </a:prstClr>
                </a:solidFill>
                <a:latin typeface="Arial" charset="0"/>
              </a:rPr>
              <a:t>| Presentation Title | Presenter Name | Date | Subject | Business Use Only</a:t>
            </a:r>
            <a:endParaRPr lang="en-US" dirty="0">
              <a:solidFill>
                <a:prstClr val="black">
                  <a:tint val="75000"/>
                </a:prstClr>
              </a:solidFill>
              <a:latin typeface="Arial" charset="0"/>
            </a:endParaRPr>
          </a:p>
        </p:txBody>
      </p:sp>
      <p:sp>
        <p:nvSpPr>
          <p:cNvPr id="6" name="Slide Number Placeholder 5"/>
          <p:cNvSpPr>
            <a:spLocks noGrp="1"/>
          </p:cNvSpPr>
          <p:nvPr>
            <p:ph type="sldNum" sz="quarter" idx="4"/>
          </p:nvPr>
        </p:nvSpPr>
        <p:spPr>
          <a:xfrm>
            <a:off x="8736463" y="635640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E66AA3EA-0569-43EF-BBA3-83FDB109D582}" type="slidenum">
              <a:rPr lang="en-US" smtClean="0">
                <a:solidFill>
                  <a:prstClr val="black">
                    <a:tint val="75000"/>
                  </a:prstClr>
                </a:solidFill>
                <a:latin typeface="Arial" charset="0"/>
              </a:rPr>
              <a:pPr fontAlgn="base">
                <a:spcBef>
                  <a:spcPct val="0"/>
                </a:spcBef>
                <a:spcAft>
                  <a:spcPct val="0"/>
                </a:spcAft>
              </a:pPr>
              <a:t>‹N°›</a:t>
            </a:fld>
            <a:endParaRPr lang="en-US" dirty="0" smtClean="0">
              <a:solidFill>
                <a:prstClr val="black">
                  <a:tint val="75000"/>
                </a:prstClr>
              </a:solidFill>
              <a:latin typeface="Arial" charset="0"/>
            </a:endParaRPr>
          </a:p>
        </p:txBody>
      </p:sp>
    </p:spTree>
    <p:extLst>
      <p:ext uri="{BB962C8B-B14F-4D97-AF65-F5344CB8AC3E}">
        <p14:creationId xmlns:p14="http://schemas.microsoft.com/office/powerpoint/2010/main" val="235499290"/>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4" r:id="rId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00206"/>
            <a:ext cx="1097137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6397"/>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fld id="{D7761EF2-B716-4364-92CA-D91ECF317BF7}" type="datetime1">
              <a:rPr lang="en-US" smtClean="0">
                <a:solidFill>
                  <a:prstClr val="black">
                    <a:tint val="75000"/>
                  </a:prstClr>
                </a:solidFill>
                <a:latin typeface="Arial" charset="0"/>
              </a:rPr>
              <a:pPr fontAlgn="base">
                <a:spcBef>
                  <a:spcPct val="0"/>
                </a:spcBef>
                <a:spcAft>
                  <a:spcPct val="0"/>
                </a:spcAft>
              </a:pPr>
              <a:t>6/19/2022</a:t>
            </a:fld>
            <a:endParaRPr lang="en-US">
              <a:solidFill>
                <a:prstClr val="black">
                  <a:tint val="75000"/>
                </a:prstClr>
              </a:solidFill>
              <a:latin typeface="Arial" charset="0"/>
            </a:endParaRPr>
          </a:p>
        </p:txBody>
      </p:sp>
      <p:sp>
        <p:nvSpPr>
          <p:cNvPr id="5" name="Footer Placeholder 4"/>
          <p:cNvSpPr>
            <a:spLocks noGrp="1"/>
          </p:cNvSpPr>
          <p:nvPr>
            <p:ph type="ftr" sz="quarter" idx="3"/>
          </p:nvPr>
        </p:nvSpPr>
        <p:spPr>
          <a:xfrm>
            <a:off x="4165058" y="6356397"/>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r>
              <a:rPr lang="en-US" smtClean="0">
                <a:solidFill>
                  <a:prstClr val="black">
                    <a:tint val="75000"/>
                  </a:prstClr>
                </a:solidFill>
                <a:latin typeface="Arial" charset="0"/>
              </a:rPr>
              <a:t>| Presentation Title | Presenter Name | Date | Subject | Business Use Only</a:t>
            </a:r>
            <a:endParaRPr lang="en-US" dirty="0">
              <a:solidFill>
                <a:prstClr val="black">
                  <a:tint val="75000"/>
                </a:prstClr>
              </a:solidFill>
              <a:latin typeface="Arial" charset="0"/>
            </a:endParaRPr>
          </a:p>
        </p:txBody>
      </p:sp>
      <p:sp>
        <p:nvSpPr>
          <p:cNvPr id="6" name="Slide Number Placeholder 5"/>
          <p:cNvSpPr>
            <a:spLocks noGrp="1"/>
          </p:cNvSpPr>
          <p:nvPr>
            <p:ph type="sldNum" sz="quarter" idx="4"/>
          </p:nvPr>
        </p:nvSpPr>
        <p:spPr>
          <a:xfrm>
            <a:off x="8736463" y="6356397"/>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E66AA3EA-0569-43EF-BBA3-83FDB109D582}" type="slidenum">
              <a:rPr lang="en-US" smtClean="0">
                <a:solidFill>
                  <a:prstClr val="black">
                    <a:tint val="75000"/>
                  </a:prstClr>
                </a:solidFill>
                <a:latin typeface="Arial" charset="0"/>
              </a:rPr>
              <a:pPr fontAlgn="base">
                <a:spcBef>
                  <a:spcPct val="0"/>
                </a:spcBef>
                <a:spcAft>
                  <a:spcPct val="0"/>
                </a:spcAft>
              </a:pPr>
              <a:t>‹N°›</a:t>
            </a:fld>
            <a:endParaRPr lang="en-US" dirty="0" smtClean="0">
              <a:solidFill>
                <a:prstClr val="black">
                  <a:tint val="75000"/>
                </a:prstClr>
              </a:solidFill>
              <a:latin typeface="Arial" charset="0"/>
            </a:endParaRPr>
          </a:p>
        </p:txBody>
      </p:sp>
    </p:spTree>
    <p:extLst>
      <p:ext uri="{BB962C8B-B14F-4D97-AF65-F5344CB8AC3E}">
        <p14:creationId xmlns:p14="http://schemas.microsoft.com/office/powerpoint/2010/main" val="235499290"/>
      </p:ext>
    </p:extLst>
  </p:cSld>
  <p:clrMap bg1="lt1" tx1="dk1" bg2="lt2" tx2="dk2" accent1="accent1" accent2="accent2" accent3="accent3" accent4="accent4" accent5="accent5" accent6="accent6" hlink="hlink" folHlink="folHlink"/>
  <p:sldLayoutIdLst>
    <p:sldLayoutId id="2147483663"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00206"/>
            <a:ext cx="1097137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6385"/>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fld id="{D7761EF2-B716-4364-92CA-D91ECF317BF7}" type="datetime1">
              <a:rPr lang="en-US" smtClean="0">
                <a:solidFill>
                  <a:prstClr val="black">
                    <a:tint val="75000"/>
                  </a:prstClr>
                </a:solidFill>
                <a:latin typeface="Arial" charset="0"/>
              </a:rPr>
              <a:pPr fontAlgn="base">
                <a:spcBef>
                  <a:spcPct val="0"/>
                </a:spcBef>
                <a:spcAft>
                  <a:spcPct val="0"/>
                </a:spcAft>
              </a:pPr>
              <a:t>6/19/2022</a:t>
            </a:fld>
            <a:endParaRPr lang="en-US">
              <a:solidFill>
                <a:prstClr val="black">
                  <a:tint val="75000"/>
                </a:prstClr>
              </a:solidFill>
              <a:latin typeface="Arial" charset="0"/>
            </a:endParaRPr>
          </a:p>
        </p:txBody>
      </p:sp>
      <p:sp>
        <p:nvSpPr>
          <p:cNvPr id="5" name="Footer Placeholder 4"/>
          <p:cNvSpPr>
            <a:spLocks noGrp="1"/>
          </p:cNvSpPr>
          <p:nvPr>
            <p:ph type="ftr" sz="quarter" idx="3"/>
          </p:nvPr>
        </p:nvSpPr>
        <p:spPr>
          <a:xfrm>
            <a:off x="4165058" y="6356385"/>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r>
              <a:rPr lang="en-US" smtClean="0">
                <a:solidFill>
                  <a:prstClr val="black">
                    <a:tint val="75000"/>
                  </a:prstClr>
                </a:solidFill>
                <a:latin typeface="Arial" charset="0"/>
              </a:rPr>
              <a:t>| Presentation Title | Presenter Name | Date | Subject | Business Use Only</a:t>
            </a:r>
            <a:endParaRPr lang="en-US" dirty="0">
              <a:solidFill>
                <a:prstClr val="black">
                  <a:tint val="75000"/>
                </a:prstClr>
              </a:solidFill>
              <a:latin typeface="Arial" charset="0"/>
            </a:endParaRPr>
          </a:p>
        </p:txBody>
      </p:sp>
      <p:sp>
        <p:nvSpPr>
          <p:cNvPr id="6" name="Slide Number Placeholder 5"/>
          <p:cNvSpPr>
            <a:spLocks noGrp="1"/>
          </p:cNvSpPr>
          <p:nvPr>
            <p:ph type="sldNum" sz="quarter" idx="4"/>
          </p:nvPr>
        </p:nvSpPr>
        <p:spPr>
          <a:xfrm>
            <a:off x="8736463" y="6356385"/>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E66AA3EA-0569-43EF-BBA3-83FDB109D582}" type="slidenum">
              <a:rPr lang="en-US" smtClean="0">
                <a:solidFill>
                  <a:prstClr val="black">
                    <a:tint val="75000"/>
                  </a:prstClr>
                </a:solidFill>
                <a:latin typeface="Arial" charset="0"/>
              </a:rPr>
              <a:pPr fontAlgn="base">
                <a:spcBef>
                  <a:spcPct val="0"/>
                </a:spcBef>
                <a:spcAft>
                  <a:spcPct val="0"/>
                </a:spcAft>
              </a:pPr>
              <a:t>‹N°›</a:t>
            </a:fld>
            <a:endParaRPr lang="en-US" dirty="0" smtClean="0">
              <a:solidFill>
                <a:prstClr val="black">
                  <a:tint val="75000"/>
                </a:prstClr>
              </a:solidFill>
              <a:latin typeface="Arial" charset="0"/>
            </a:endParaRPr>
          </a:p>
        </p:txBody>
      </p:sp>
    </p:spTree>
    <p:extLst>
      <p:ext uri="{BB962C8B-B14F-4D97-AF65-F5344CB8AC3E}">
        <p14:creationId xmlns:p14="http://schemas.microsoft.com/office/powerpoint/2010/main" val="235499290"/>
      </p:ext>
    </p:extLst>
  </p:cSld>
  <p:clrMap bg1="lt1" tx1="dk1" bg2="lt2" tx2="dk2" accent1="accent1" accent2="accent2" accent3="accent3" accent4="accent4" accent5="accent5" accent6="accent6" hlink="hlink" folHlink="folHlink"/>
  <p:sldLayoutIdLst>
    <p:sldLayoutId id="2147483665"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00206"/>
            <a:ext cx="1097137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6379"/>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fld id="{D7761EF2-B716-4364-92CA-D91ECF317BF7}" type="datetime1">
              <a:rPr lang="en-US" smtClean="0">
                <a:solidFill>
                  <a:prstClr val="black">
                    <a:tint val="75000"/>
                  </a:prstClr>
                </a:solidFill>
                <a:latin typeface="Arial" charset="0"/>
              </a:rPr>
              <a:pPr fontAlgn="base">
                <a:spcBef>
                  <a:spcPct val="0"/>
                </a:spcBef>
                <a:spcAft>
                  <a:spcPct val="0"/>
                </a:spcAft>
              </a:pPr>
              <a:t>6/19/2022</a:t>
            </a:fld>
            <a:endParaRPr lang="en-US">
              <a:solidFill>
                <a:prstClr val="black">
                  <a:tint val="75000"/>
                </a:prstClr>
              </a:solidFill>
              <a:latin typeface="Arial" charset="0"/>
            </a:endParaRPr>
          </a:p>
        </p:txBody>
      </p:sp>
      <p:sp>
        <p:nvSpPr>
          <p:cNvPr id="5" name="Footer Placeholder 4"/>
          <p:cNvSpPr>
            <a:spLocks noGrp="1"/>
          </p:cNvSpPr>
          <p:nvPr>
            <p:ph type="ftr" sz="quarter" idx="3"/>
          </p:nvPr>
        </p:nvSpPr>
        <p:spPr>
          <a:xfrm>
            <a:off x="4165058" y="6356379"/>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r>
              <a:rPr lang="en-US" smtClean="0">
                <a:solidFill>
                  <a:prstClr val="black">
                    <a:tint val="75000"/>
                  </a:prstClr>
                </a:solidFill>
                <a:latin typeface="Arial" charset="0"/>
              </a:rPr>
              <a:t>| Presentation Title | Presenter Name | Date | Subject | Business Use Only</a:t>
            </a:r>
            <a:endParaRPr lang="en-US" dirty="0">
              <a:solidFill>
                <a:prstClr val="black">
                  <a:tint val="75000"/>
                </a:prstClr>
              </a:solidFill>
              <a:latin typeface="Arial" charset="0"/>
            </a:endParaRPr>
          </a:p>
        </p:txBody>
      </p:sp>
      <p:sp>
        <p:nvSpPr>
          <p:cNvPr id="6" name="Slide Number Placeholder 5"/>
          <p:cNvSpPr>
            <a:spLocks noGrp="1"/>
          </p:cNvSpPr>
          <p:nvPr>
            <p:ph type="sldNum" sz="quarter" idx="4"/>
          </p:nvPr>
        </p:nvSpPr>
        <p:spPr>
          <a:xfrm>
            <a:off x="8736463" y="6356379"/>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E66AA3EA-0569-43EF-BBA3-83FDB109D582}" type="slidenum">
              <a:rPr lang="en-US" smtClean="0">
                <a:solidFill>
                  <a:prstClr val="black">
                    <a:tint val="75000"/>
                  </a:prstClr>
                </a:solidFill>
                <a:latin typeface="Arial" charset="0"/>
              </a:rPr>
              <a:pPr fontAlgn="base">
                <a:spcBef>
                  <a:spcPct val="0"/>
                </a:spcBef>
                <a:spcAft>
                  <a:spcPct val="0"/>
                </a:spcAft>
              </a:pPr>
              <a:t>‹N°›</a:t>
            </a:fld>
            <a:endParaRPr lang="en-US" dirty="0" smtClean="0">
              <a:solidFill>
                <a:prstClr val="black">
                  <a:tint val="75000"/>
                </a:prstClr>
              </a:solidFill>
              <a:latin typeface="Arial" charset="0"/>
            </a:endParaRPr>
          </a:p>
        </p:txBody>
      </p:sp>
    </p:spTree>
    <p:extLst>
      <p:ext uri="{BB962C8B-B14F-4D97-AF65-F5344CB8AC3E}">
        <p14:creationId xmlns:p14="http://schemas.microsoft.com/office/powerpoint/2010/main" val="235499290"/>
      </p:ext>
    </p:extLst>
  </p:cSld>
  <p:clrMap bg1="lt1" tx1="dk1" bg2="lt2" tx2="dk2" accent1="accent1" accent2="accent2" accent3="accent3" accent4="accent4" accent5="accent5" accent6="accent6" hlink="hlink" folHlink="folHlink"/>
  <p:sldLayoutIdLst>
    <p:sldLayoutId id="2147483667"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00206"/>
            <a:ext cx="1097137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637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fld id="{D7761EF2-B716-4364-92CA-D91ECF317BF7}" type="datetime1">
              <a:rPr lang="en-US" smtClean="0">
                <a:solidFill>
                  <a:prstClr val="black">
                    <a:tint val="75000"/>
                  </a:prstClr>
                </a:solidFill>
                <a:latin typeface="Arial" charset="0"/>
              </a:rPr>
              <a:pPr fontAlgn="base">
                <a:spcBef>
                  <a:spcPct val="0"/>
                </a:spcBef>
                <a:spcAft>
                  <a:spcPct val="0"/>
                </a:spcAft>
              </a:pPr>
              <a:t>6/19/2022</a:t>
            </a:fld>
            <a:endParaRPr lang="en-US">
              <a:solidFill>
                <a:prstClr val="black">
                  <a:tint val="75000"/>
                </a:prstClr>
              </a:solidFill>
              <a:latin typeface="Arial" charset="0"/>
            </a:endParaRPr>
          </a:p>
        </p:txBody>
      </p:sp>
      <p:sp>
        <p:nvSpPr>
          <p:cNvPr id="5" name="Footer Placeholder 4"/>
          <p:cNvSpPr>
            <a:spLocks noGrp="1"/>
          </p:cNvSpPr>
          <p:nvPr>
            <p:ph type="ftr" sz="quarter" idx="3"/>
          </p:nvPr>
        </p:nvSpPr>
        <p:spPr>
          <a:xfrm>
            <a:off x="4165058" y="635637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r>
              <a:rPr lang="en-US" smtClean="0">
                <a:solidFill>
                  <a:prstClr val="black">
                    <a:tint val="75000"/>
                  </a:prstClr>
                </a:solidFill>
                <a:latin typeface="Arial" charset="0"/>
              </a:rPr>
              <a:t>| Presentation Title | Presenter Name | Date | Subject | Business Use Only</a:t>
            </a:r>
            <a:endParaRPr lang="en-US" dirty="0">
              <a:solidFill>
                <a:prstClr val="black">
                  <a:tint val="75000"/>
                </a:prstClr>
              </a:solidFill>
              <a:latin typeface="Arial" charset="0"/>
            </a:endParaRPr>
          </a:p>
        </p:txBody>
      </p:sp>
      <p:sp>
        <p:nvSpPr>
          <p:cNvPr id="6" name="Slide Number Placeholder 5"/>
          <p:cNvSpPr>
            <a:spLocks noGrp="1"/>
          </p:cNvSpPr>
          <p:nvPr>
            <p:ph type="sldNum" sz="quarter" idx="4"/>
          </p:nvPr>
        </p:nvSpPr>
        <p:spPr>
          <a:xfrm>
            <a:off x="8736463" y="635637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E66AA3EA-0569-43EF-BBA3-83FDB109D582}" type="slidenum">
              <a:rPr lang="en-US" smtClean="0">
                <a:solidFill>
                  <a:prstClr val="black">
                    <a:tint val="75000"/>
                  </a:prstClr>
                </a:solidFill>
                <a:latin typeface="Arial" charset="0"/>
              </a:rPr>
              <a:pPr fontAlgn="base">
                <a:spcBef>
                  <a:spcPct val="0"/>
                </a:spcBef>
                <a:spcAft>
                  <a:spcPct val="0"/>
                </a:spcAft>
              </a:pPr>
              <a:t>‹N°›</a:t>
            </a:fld>
            <a:endParaRPr lang="en-US" dirty="0" smtClean="0">
              <a:solidFill>
                <a:prstClr val="black">
                  <a:tint val="75000"/>
                </a:prstClr>
              </a:solidFill>
              <a:latin typeface="Arial" charset="0"/>
            </a:endParaRPr>
          </a:p>
        </p:txBody>
      </p:sp>
    </p:spTree>
    <p:extLst>
      <p:ext uri="{BB962C8B-B14F-4D97-AF65-F5344CB8AC3E}">
        <p14:creationId xmlns:p14="http://schemas.microsoft.com/office/powerpoint/2010/main" val="235499290"/>
      </p:ext>
    </p:extLst>
  </p:cSld>
  <p:clrMap bg1="lt1" tx1="dk1" bg2="lt2" tx2="dk2" accent1="accent1" accent2="accent2" accent3="accent3" accent4="accent4" accent5="accent5" accent6="accent6" hlink="hlink" folHlink="folHlink"/>
  <p:sldLayoutIdLst>
    <p:sldLayoutId id="214748366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microsoft.com/office/2007/relationships/hdphoto" Target="../media/hdphoto4.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microsoft.com/office/2007/relationships/hdphoto" Target="../media/hdphoto5.wdp"/><Relationship Id="rId4" Type="http://schemas.microsoft.com/office/2007/relationships/hdphoto" Target="../media/hdphoto3.wdp"/><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45.jpeg"/><Relationship Id="rId5" Type="http://schemas.openxmlformats.org/officeDocument/2006/relationships/diagramQuickStyle" Target="../diagrams/quickStyle2.xml"/><Relationship Id="rId10" Type="http://schemas.openxmlformats.org/officeDocument/2006/relationships/image" Target="../media/image44.jpeg"/><Relationship Id="rId4" Type="http://schemas.openxmlformats.org/officeDocument/2006/relationships/diagramLayout" Target="../diagrams/layout2.xml"/><Relationship Id="rId9" Type="http://schemas.openxmlformats.org/officeDocument/2006/relationships/image" Target="../media/image43.jpe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microsoft.com/office/2007/relationships/hdphoto" Target="../media/hdphoto8.wdp"/><Relationship Id="rId5" Type="http://schemas.openxmlformats.org/officeDocument/2006/relationships/image" Target="../media/image50.png"/><Relationship Id="rId4" Type="http://schemas.microsoft.com/office/2007/relationships/hdphoto" Target="../media/hdphoto7.wdp"/><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1.jpg"/><Relationship Id="rId5" Type="http://schemas.openxmlformats.org/officeDocument/2006/relationships/image" Target="../media/image20.jpe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txBox="1">
            <a:spLocks noChangeArrowheads="1"/>
          </p:cNvSpPr>
          <p:nvPr/>
        </p:nvSpPr>
        <p:spPr>
          <a:xfrm>
            <a:off x="1951033" y="2778587"/>
            <a:ext cx="7944931" cy="1180546"/>
          </a:xfrm>
          <a:prstGeom prst="rect">
            <a:avLst/>
          </a:prstGeom>
          <a:extLst>
            <a:ext uri="{AF507438-7753-43E0-B8FC-AC1667EBCBE1}">
              <a14:hiddenEffects xmlns:a14="http://schemas.microsoft.com/office/drawing/2010/main">
                <a:effectLst>
                  <a:outerShdw dist="17961" dir="2700000" algn="ctr" rotWithShape="0">
                    <a:schemeClr val="bg1"/>
                  </a:outerShdw>
                </a:effectLst>
              </a14:hiddenEffects>
            </a:ext>
          </a:ex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400" b="1" u="sng" dirty="0">
                <a:solidFill>
                  <a:srgbClr val="FF0000"/>
                </a:solidFill>
                <a:effectLst>
                  <a:outerShdw blurRad="38100" dist="38100" dir="2700000" algn="tl">
                    <a:srgbClr val="000000">
                      <a:alpha val="43137"/>
                    </a:srgbClr>
                  </a:outerShdw>
                </a:effectLst>
              </a:rPr>
              <a:t>Conception et réalisation d’une application web pour la gestion d’un parc zoologique</a:t>
            </a:r>
          </a:p>
        </p:txBody>
      </p:sp>
      <p:sp>
        <p:nvSpPr>
          <p:cNvPr id="9" name="Rectangle 8"/>
          <p:cNvSpPr txBox="1">
            <a:spLocks noChangeArrowheads="1"/>
          </p:cNvSpPr>
          <p:nvPr/>
        </p:nvSpPr>
        <p:spPr>
          <a:xfrm>
            <a:off x="3732896" y="3959133"/>
            <a:ext cx="3545378" cy="564039"/>
          </a:xfrm>
          <a:prstGeom prst="rect">
            <a:avLst/>
          </a:prstGeom>
          <a:extLst>
            <a:ext uri="{AF507438-7753-43E0-B8FC-AC1667EBCBE1}">
              <a14:hiddenEffects xmlns:a14="http://schemas.microsoft.com/office/drawing/2010/main">
                <a:effectLst>
                  <a:outerShdw dist="17961" dir="2700000" algn="ctr" rotWithShape="0">
                    <a:schemeClr val="bg1"/>
                  </a:outerShdw>
                </a:effectLst>
              </a14:hiddenEffects>
            </a:ext>
          </a:extLst>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2000" dirty="0">
                <a:effectLst>
                  <a:outerShdw blurRad="38100" dist="38100" dir="2700000" algn="tl">
                    <a:srgbClr val="000000">
                      <a:alpha val="43137"/>
                    </a:srgbClr>
                  </a:outerShdw>
                </a:effectLst>
                <a:ea typeface="Microsoft YaHei" pitchFamily="34" charset="-122"/>
              </a:rPr>
              <a:t>Hamma Zoo</a:t>
            </a:r>
            <a:endParaRPr lang="fr-FR" sz="2000" dirty="0">
              <a:effectLst>
                <a:outerShdw blurRad="38100" dist="38100" dir="2700000" algn="tl">
                  <a:srgbClr val="000000">
                    <a:alpha val="43137"/>
                  </a:srgbClr>
                </a:outerShdw>
              </a:effectLst>
            </a:endParaRPr>
          </a:p>
        </p:txBody>
      </p:sp>
      <p:sp>
        <p:nvSpPr>
          <p:cNvPr id="2" name="AutoShape 2" descr="Accueil | LRIA: Laboratoire de Recherche en Intelligence Artificielle"/>
          <p:cNvSpPr>
            <a:spLocks noChangeAspect="1" noChangeArrowheads="1"/>
          </p:cNvSpPr>
          <p:nvPr/>
        </p:nvSpPr>
        <p:spPr bwMode="auto">
          <a:xfrm>
            <a:off x="207406" y="-852488"/>
            <a:ext cx="2387289" cy="17907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4" descr="Accueil | LRIA: Laboratoire de Recherche en Intelligence Artificielle"/>
          <p:cNvSpPr>
            <a:spLocks noChangeAspect="1" noChangeArrowheads="1"/>
          </p:cNvSpPr>
          <p:nvPr/>
        </p:nvSpPr>
        <p:spPr bwMode="auto">
          <a:xfrm>
            <a:off x="410580" y="-700088"/>
            <a:ext cx="2387289" cy="17907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6" descr="Accueil | LRIA: Laboratoire de Recherche en Intelligence Artificielle"/>
          <p:cNvSpPr>
            <a:spLocks noChangeAspect="1" noChangeArrowheads="1"/>
          </p:cNvSpPr>
          <p:nvPr/>
        </p:nvSpPr>
        <p:spPr bwMode="auto">
          <a:xfrm>
            <a:off x="613755" y="-547688"/>
            <a:ext cx="2387289" cy="17907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sp>
        <p:nvSpPr>
          <p:cNvPr id="7" name="AutoShape 8" descr="Accueil | LRIA: Laboratoire de Recherche en Intelligence Artificielle"/>
          <p:cNvSpPr>
            <a:spLocks noChangeAspect="1" noChangeArrowheads="1"/>
          </p:cNvSpPr>
          <p:nvPr/>
        </p:nvSpPr>
        <p:spPr bwMode="auto">
          <a:xfrm>
            <a:off x="816927" y="-395288"/>
            <a:ext cx="2387289" cy="17907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AutoShape 10" descr="Accueil | LRIA: Laboratoire de Recherche en Intelligence Artificielle"/>
          <p:cNvSpPr>
            <a:spLocks noChangeAspect="1" noChangeArrowheads="1"/>
          </p:cNvSpPr>
          <p:nvPr/>
        </p:nvSpPr>
        <p:spPr bwMode="auto">
          <a:xfrm>
            <a:off x="1020102" y="-242888"/>
            <a:ext cx="2387289" cy="17907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1" name="ZoneTexte 10"/>
          <p:cNvSpPr txBox="1"/>
          <p:nvPr/>
        </p:nvSpPr>
        <p:spPr>
          <a:xfrm>
            <a:off x="207406" y="4861411"/>
            <a:ext cx="2563522" cy="1477328"/>
          </a:xfrm>
          <a:prstGeom prst="rect">
            <a:avLst/>
          </a:prstGeom>
          <a:noFill/>
        </p:spPr>
        <p:txBody>
          <a:bodyPr wrap="none" rtlCol="0">
            <a:spAutoFit/>
          </a:bodyPr>
          <a:lstStyle/>
          <a:p>
            <a:pPr>
              <a:spcBef>
                <a:spcPct val="20000"/>
              </a:spcBef>
              <a:buClr>
                <a:srgbClr val="31B6FD"/>
              </a:buClr>
              <a:buSzPct val="100000"/>
            </a:pPr>
            <a:r>
              <a:rPr lang="fr-FR" sz="2400" dirty="0">
                <a:effectLst>
                  <a:outerShdw blurRad="38100" dist="38100" dir="2700000" algn="tl">
                    <a:srgbClr val="000000">
                      <a:alpha val="43137"/>
                    </a:srgbClr>
                  </a:outerShdw>
                </a:effectLst>
                <a:ea typeface="Microsoft YaHei" pitchFamily="34" charset="-122"/>
              </a:rPr>
              <a:t>Réalisé par :</a:t>
            </a:r>
          </a:p>
          <a:p>
            <a:pPr>
              <a:spcBef>
                <a:spcPct val="20000"/>
              </a:spcBef>
              <a:buClr>
                <a:srgbClr val="31B6FD"/>
              </a:buClr>
              <a:buSzPct val="100000"/>
            </a:pPr>
            <a:r>
              <a:rPr lang="fr-FR" sz="2000" b="1" dirty="0"/>
              <a:t>M</a:t>
            </a:r>
            <a:r>
              <a:rPr lang="fr-FR" sz="2000" b="1" baseline="30000" dirty="0"/>
              <a:t>elle</a:t>
            </a:r>
            <a:r>
              <a:rPr lang="fr-FR" sz="2000" dirty="0"/>
              <a:t> : </a:t>
            </a:r>
            <a:r>
              <a:rPr lang="fr-FR" sz="2000" b="1" dirty="0"/>
              <a:t>FERKOUS Sarah</a:t>
            </a:r>
          </a:p>
          <a:p>
            <a:pPr>
              <a:spcBef>
                <a:spcPct val="20000"/>
              </a:spcBef>
              <a:buClr>
                <a:srgbClr val="31B6FD"/>
              </a:buClr>
              <a:buSzPct val="100000"/>
            </a:pPr>
            <a:r>
              <a:rPr lang="fr-FR" sz="2000" b="1" dirty="0"/>
              <a:t>M</a:t>
            </a:r>
            <a:r>
              <a:rPr lang="fr-FR" sz="2000" b="1" baseline="30000" dirty="0"/>
              <a:t>elle</a:t>
            </a:r>
            <a:r>
              <a:rPr lang="fr-FR" sz="2000" dirty="0"/>
              <a:t>:  </a:t>
            </a:r>
            <a:r>
              <a:rPr lang="fr-FR" sz="2000" b="1" dirty="0"/>
              <a:t>CHABNI Hanane</a:t>
            </a:r>
            <a:endParaRPr lang="fr-FR" sz="2000" b="1" dirty="0">
              <a:ea typeface="Microsoft YaHei" pitchFamily="34" charset="-122"/>
            </a:endParaRPr>
          </a:p>
          <a:p>
            <a:endParaRPr lang="fr-FR" dirty="0">
              <a:solidFill>
                <a:schemeClr val="accent3"/>
              </a:solidFill>
            </a:endParaRPr>
          </a:p>
        </p:txBody>
      </p:sp>
      <p:sp>
        <p:nvSpPr>
          <p:cNvPr id="14" name="ZoneTexte 13"/>
          <p:cNvSpPr txBox="1"/>
          <p:nvPr/>
        </p:nvSpPr>
        <p:spPr>
          <a:xfrm>
            <a:off x="875887" y="1861542"/>
            <a:ext cx="9976668" cy="646331"/>
          </a:xfrm>
          <a:prstGeom prst="rect">
            <a:avLst/>
          </a:prstGeom>
          <a:noFill/>
          <a:effectLst>
            <a:reflection blurRad="6350" stA="50000" endA="300" endPos="55000" dir="5400000" sy="-100000" algn="bl" rotWithShape="0"/>
          </a:effectLst>
        </p:spPr>
        <p:txBody>
          <a:bodyPr wrap="square" rtlCol="0">
            <a:spAutoFit/>
          </a:bodyPr>
          <a:lstStyle/>
          <a:p>
            <a:pPr algn="ctr"/>
            <a:r>
              <a:rPr lang="fr-FR" sz="3600" b="1" dirty="0" smtClean="0">
                <a:solidFill>
                  <a:schemeClr val="tx2">
                    <a:lumMod val="60000"/>
                    <a:lumOff val="40000"/>
                  </a:schemeClr>
                </a:solidFill>
                <a:latin typeface="Algerian" pitchFamily="82" charset="0"/>
              </a:rPr>
              <a:t>Projet de fin d’étude (Licence)</a:t>
            </a:r>
            <a:endParaRPr lang="fr-FR" sz="3600" b="1" dirty="0">
              <a:solidFill>
                <a:schemeClr val="tx2">
                  <a:lumMod val="60000"/>
                  <a:lumOff val="40000"/>
                </a:schemeClr>
              </a:solidFill>
              <a:latin typeface="Algerian" pitchFamily="82" charset="0"/>
            </a:endParaRPr>
          </a:p>
        </p:txBody>
      </p:sp>
      <p:pic>
        <p:nvPicPr>
          <p:cNvPr id="16" name="image2.jpg"/>
          <p:cNvPicPr/>
          <p:nvPr/>
        </p:nvPicPr>
        <p:blipFill>
          <a:blip r:embed="rId3"/>
          <a:srcRect/>
          <a:stretch>
            <a:fillRect/>
          </a:stretch>
        </p:blipFill>
        <p:spPr>
          <a:xfrm>
            <a:off x="0" y="25624"/>
            <a:ext cx="1375282" cy="1115966"/>
          </a:xfrm>
          <a:prstGeom prst="rect">
            <a:avLst/>
          </a:prstGeom>
          <a:ln/>
        </p:spPr>
      </p:pic>
      <p:pic>
        <p:nvPicPr>
          <p:cNvPr id="18" name="image2.jpg"/>
          <p:cNvPicPr/>
          <p:nvPr/>
        </p:nvPicPr>
        <p:blipFill>
          <a:blip r:embed="rId3"/>
          <a:srcRect/>
          <a:stretch>
            <a:fillRect/>
          </a:stretch>
        </p:blipFill>
        <p:spPr>
          <a:xfrm>
            <a:off x="10815131" y="25624"/>
            <a:ext cx="1375282" cy="1115966"/>
          </a:xfrm>
          <a:prstGeom prst="rect">
            <a:avLst/>
          </a:prstGeom>
          <a:ln/>
        </p:spPr>
      </p:pic>
      <p:sp>
        <p:nvSpPr>
          <p:cNvPr id="4" name="ZoneTexte 3"/>
          <p:cNvSpPr txBox="1"/>
          <p:nvPr/>
        </p:nvSpPr>
        <p:spPr>
          <a:xfrm>
            <a:off x="2729708" y="596222"/>
            <a:ext cx="6475491" cy="646331"/>
          </a:xfrm>
          <a:prstGeom prst="rect">
            <a:avLst/>
          </a:prstGeom>
          <a:noFill/>
        </p:spPr>
        <p:txBody>
          <a:bodyPr wrap="none" rtlCol="0">
            <a:spAutoFit/>
          </a:bodyPr>
          <a:lstStyle/>
          <a:p>
            <a:r>
              <a:rPr lang="fr-FR" b="1" dirty="0">
                <a:solidFill>
                  <a:srgbClr val="000818"/>
                </a:solidFill>
              </a:rPr>
              <a:t>Université de sciences et de la technologie de Houari Boumediene</a:t>
            </a:r>
            <a:endParaRPr lang="fr-FR" dirty="0">
              <a:solidFill>
                <a:srgbClr val="000818"/>
              </a:solidFill>
            </a:endParaRPr>
          </a:p>
          <a:p>
            <a:r>
              <a:rPr lang="fr-FR" b="1" dirty="0"/>
              <a:t> </a:t>
            </a:r>
            <a:endParaRPr lang="fr-FR" dirty="0"/>
          </a:p>
        </p:txBody>
      </p:sp>
      <p:sp>
        <p:nvSpPr>
          <p:cNvPr id="5" name="ZoneTexte 4"/>
          <p:cNvSpPr txBox="1"/>
          <p:nvPr/>
        </p:nvSpPr>
        <p:spPr>
          <a:xfrm>
            <a:off x="4412052" y="938213"/>
            <a:ext cx="2454133" cy="923330"/>
          </a:xfrm>
          <a:prstGeom prst="rect">
            <a:avLst/>
          </a:prstGeom>
          <a:noFill/>
        </p:spPr>
        <p:txBody>
          <a:bodyPr wrap="none" rtlCol="0">
            <a:spAutoFit/>
          </a:bodyPr>
          <a:lstStyle/>
          <a:p>
            <a:pPr algn="ctr"/>
            <a:r>
              <a:rPr lang="fr-FR" b="1" dirty="0">
                <a:solidFill>
                  <a:srgbClr val="000818"/>
                </a:solidFill>
              </a:rPr>
              <a:t>Faculté d’Informatique</a:t>
            </a:r>
          </a:p>
          <a:p>
            <a:pPr algn="ctr"/>
            <a:r>
              <a:rPr lang="fr-FR" b="1" dirty="0" smtClean="0">
                <a:solidFill>
                  <a:srgbClr val="000818"/>
                </a:solidFill>
              </a:rPr>
              <a:t>Département  </a:t>
            </a:r>
            <a:r>
              <a:rPr lang="fr-FR" b="1" dirty="0">
                <a:solidFill>
                  <a:srgbClr val="000818"/>
                </a:solidFill>
              </a:rPr>
              <a:t>IA &amp; SD</a:t>
            </a:r>
          </a:p>
          <a:p>
            <a:endParaRPr lang="fr-FR" dirty="0"/>
          </a:p>
        </p:txBody>
      </p:sp>
      <p:sp>
        <p:nvSpPr>
          <p:cNvPr id="19" name="ZoneTexte 18"/>
          <p:cNvSpPr txBox="1"/>
          <p:nvPr/>
        </p:nvSpPr>
        <p:spPr>
          <a:xfrm>
            <a:off x="454143" y="2900873"/>
            <a:ext cx="1463862" cy="369332"/>
          </a:xfrm>
          <a:prstGeom prst="rect">
            <a:avLst/>
          </a:prstGeom>
          <a:noFill/>
        </p:spPr>
        <p:txBody>
          <a:bodyPr wrap="none" rtlCol="0">
            <a:spAutoFit/>
          </a:bodyPr>
          <a:lstStyle/>
          <a:p>
            <a:r>
              <a:rPr lang="fr-FR" b="1" i="1" u="sng" dirty="0" smtClean="0">
                <a:solidFill>
                  <a:srgbClr val="FFC000"/>
                </a:solidFill>
                <a:latin typeface="Bahnschrift" pitchFamily="34" charset="0"/>
              </a:rPr>
              <a:t>Sous thème:</a:t>
            </a:r>
            <a:endParaRPr lang="fr-FR" b="1" i="1" u="sng" dirty="0">
              <a:solidFill>
                <a:srgbClr val="FFC000"/>
              </a:solidFill>
              <a:latin typeface="Bahnschrift" pitchFamily="34" charset="0"/>
            </a:endParaRPr>
          </a:p>
        </p:txBody>
      </p:sp>
      <p:sp>
        <p:nvSpPr>
          <p:cNvPr id="20" name="ZoneTexte 19"/>
          <p:cNvSpPr txBox="1"/>
          <p:nvPr/>
        </p:nvSpPr>
        <p:spPr>
          <a:xfrm>
            <a:off x="3673008" y="4846022"/>
            <a:ext cx="3707746" cy="1064907"/>
          </a:xfrm>
          <a:prstGeom prst="rect">
            <a:avLst/>
          </a:prstGeom>
          <a:noFill/>
        </p:spPr>
        <p:txBody>
          <a:bodyPr wrap="none" rtlCol="0">
            <a:spAutoFit/>
          </a:bodyPr>
          <a:lstStyle/>
          <a:p>
            <a:pPr>
              <a:spcBef>
                <a:spcPct val="20000"/>
              </a:spcBef>
              <a:buClr>
                <a:srgbClr val="31B6FD"/>
              </a:buClr>
              <a:buSzPct val="100000"/>
            </a:pPr>
            <a:r>
              <a:rPr lang="fr-FR" sz="2000" dirty="0" smtClean="0">
                <a:effectLst>
                  <a:outerShdw blurRad="38100" dist="38100" dir="2700000" algn="tl">
                    <a:srgbClr val="000000">
                      <a:alpha val="43137"/>
                    </a:srgbClr>
                  </a:outerShdw>
                </a:effectLst>
                <a:ea typeface="Microsoft YaHei" pitchFamily="34" charset="-122"/>
              </a:rPr>
              <a:t>Devant le jury:</a:t>
            </a:r>
            <a:endParaRPr lang="fr-FR" sz="2000" dirty="0">
              <a:effectLst>
                <a:outerShdw blurRad="38100" dist="38100" dir="2700000" algn="tl">
                  <a:srgbClr val="000000">
                    <a:alpha val="43137"/>
                  </a:srgbClr>
                </a:outerShdw>
              </a:effectLst>
              <a:ea typeface="Microsoft YaHei" pitchFamily="34" charset="-122"/>
            </a:endParaRPr>
          </a:p>
          <a:p>
            <a:pPr>
              <a:spcBef>
                <a:spcPct val="20000"/>
              </a:spcBef>
              <a:buClr>
                <a:srgbClr val="31B6FD"/>
              </a:buClr>
              <a:buSzPct val="100000"/>
            </a:pPr>
            <a:r>
              <a:rPr lang="fr-FR" b="1" dirty="0"/>
              <a:t>M</a:t>
            </a:r>
            <a:r>
              <a:rPr lang="fr-FR" b="1" baseline="30000" dirty="0"/>
              <a:t>me </a:t>
            </a:r>
            <a:r>
              <a:rPr lang="fr-FR" b="1" dirty="0"/>
              <a:t> BOUGHACI  Dalila      </a:t>
            </a:r>
            <a:r>
              <a:rPr lang="fr-FR" b="1" dirty="0" smtClean="0"/>
              <a:t>Président</a:t>
            </a:r>
          </a:p>
          <a:p>
            <a:pPr>
              <a:spcBef>
                <a:spcPct val="20000"/>
              </a:spcBef>
              <a:buClr>
                <a:srgbClr val="31B6FD"/>
              </a:buClr>
              <a:buSzPct val="100000"/>
            </a:pPr>
            <a:r>
              <a:rPr lang="fr-FR" b="1" dirty="0"/>
              <a:t>M</a:t>
            </a:r>
            <a:r>
              <a:rPr lang="fr-FR" b="1" baseline="30000" dirty="0"/>
              <a:t>r   </a:t>
            </a:r>
            <a:r>
              <a:rPr lang="fr-FR" b="1" dirty="0"/>
              <a:t>KHENNAK  </a:t>
            </a:r>
            <a:r>
              <a:rPr lang="fr-FR" b="1" dirty="0" err="1"/>
              <a:t>Ilyes</a:t>
            </a:r>
            <a:r>
              <a:rPr lang="fr-FR" b="1" dirty="0"/>
              <a:t>             </a:t>
            </a:r>
            <a:r>
              <a:rPr lang="fr-FR" b="1" dirty="0" smtClean="0"/>
              <a:t>Membre</a:t>
            </a:r>
            <a:endParaRPr lang="fr-FR" dirty="0"/>
          </a:p>
        </p:txBody>
      </p:sp>
      <p:sp>
        <p:nvSpPr>
          <p:cNvPr id="21" name="ZoneTexte 20"/>
          <p:cNvSpPr txBox="1"/>
          <p:nvPr/>
        </p:nvSpPr>
        <p:spPr>
          <a:xfrm>
            <a:off x="8752683" y="4641933"/>
            <a:ext cx="3431837" cy="1200329"/>
          </a:xfrm>
          <a:prstGeom prst="rect">
            <a:avLst/>
          </a:prstGeom>
          <a:noFill/>
        </p:spPr>
        <p:txBody>
          <a:bodyPr wrap="none" rtlCol="0">
            <a:spAutoFit/>
          </a:bodyPr>
          <a:lstStyle/>
          <a:p>
            <a:pPr>
              <a:spcBef>
                <a:spcPct val="20000"/>
              </a:spcBef>
              <a:buClr>
                <a:srgbClr val="31B6FD"/>
              </a:buClr>
              <a:buSzPct val="100000"/>
            </a:pPr>
            <a:r>
              <a:rPr lang="fr-FR" sz="2400" dirty="0" smtClean="0">
                <a:effectLst>
                  <a:outerShdw blurRad="38100" dist="38100" dir="2700000" algn="tl">
                    <a:srgbClr val="000000">
                      <a:alpha val="43137"/>
                    </a:srgbClr>
                  </a:outerShdw>
                </a:effectLst>
                <a:ea typeface="Microsoft YaHei" pitchFamily="34" charset="-122"/>
              </a:rPr>
              <a:t>Encadré </a:t>
            </a:r>
            <a:r>
              <a:rPr lang="fr-FR" sz="2400" dirty="0">
                <a:effectLst>
                  <a:outerShdw blurRad="38100" dist="38100" dir="2700000" algn="tl">
                    <a:srgbClr val="000000">
                      <a:alpha val="43137"/>
                    </a:srgbClr>
                  </a:outerShdw>
                </a:effectLst>
                <a:ea typeface="Microsoft YaHei" pitchFamily="34" charset="-122"/>
              </a:rPr>
              <a:t>par :</a:t>
            </a:r>
          </a:p>
          <a:p>
            <a:pPr>
              <a:spcBef>
                <a:spcPct val="20000"/>
              </a:spcBef>
              <a:buClr>
                <a:srgbClr val="31B6FD"/>
              </a:buClr>
              <a:buSzPct val="100000"/>
            </a:pPr>
            <a:r>
              <a:rPr lang="fr-FR" sz="2000" b="1" dirty="0"/>
              <a:t>Dr. BERGUIG Mohamed Cherif </a:t>
            </a:r>
            <a:endParaRPr lang="fr-FR" sz="2000" b="1" dirty="0" smtClean="0"/>
          </a:p>
          <a:p>
            <a:pPr>
              <a:spcBef>
                <a:spcPct val="20000"/>
              </a:spcBef>
              <a:buClr>
                <a:srgbClr val="31B6FD"/>
              </a:buClr>
              <a:buSzPct val="100000"/>
            </a:pPr>
            <a:r>
              <a:rPr lang="fr-FR" sz="2000" b="1" dirty="0"/>
              <a:t>Mr. BOUBELAA Ayoub</a:t>
            </a:r>
            <a:endParaRPr lang="fr-FR" dirty="0">
              <a:solidFill>
                <a:schemeClr val="accent3"/>
              </a:solidFill>
            </a:endParaRPr>
          </a:p>
        </p:txBody>
      </p:sp>
      <p:sp>
        <p:nvSpPr>
          <p:cNvPr id="22" name="ZoneTexte 21"/>
          <p:cNvSpPr txBox="1"/>
          <p:nvPr/>
        </p:nvSpPr>
        <p:spPr>
          <a:xfrm>
            <a:off x="3214856" y="6338739"/>
            <a:ext cx="5259773" cy="677108"/>
          </a:xfrm>
          <a:prstGeom prst="rect">
            <a:avLst/>
          </a:prstGeom>
          <a:noFill/>
        </p:spPr>
        <p:txBody>
          <a:bodyPr wrap="none" rtlCol="0">
            <a:spAutoFit/>
          </a:bodyPr>
          <a:lstStyle/>
          <a:p>
            <a:r>
              <a:rPr lang="fr-FR" sz="2000" b="1" dirty="0">
                <a:latin typeface="Bahnschrift Light SemiCondensed" pitchFamily="34" charset="0"/>
                <a:cs typeface="Segoe UI Light" panose="020B0502040204020203" pitchFamily="34" charset="0"/>
              </a:rPr>
              <a:t>Promotion: 2021-2022  /  </a:t>
            </a:r>
            <a:r>
              <a:rPr lang="fr-FR" dirty="0">
                <a:latin typeface="Bahnschrift Light SemiCondensed" pitchFamily="34" charset="0"/>
              </a:rPr>
              <a:t>Binôme N°:ACAD_I_027/2022 </a:t>
            </a:r>
            <a:endParaRPr lang="fr-FR" sz="2000" b="1" dirty="0">
              <a:latin typeface="Bahnschrift Light SemiCondensed" pitchFamily="34" charset="0"/>
              <a:cs typeface="Segoe UI Light" panose="020B0502040204020203" pitchFamily="34" charset="0"/>
            </a:endParaRPr>
          </a:p>
          <a:p>
            <a:endParaRPr lang="fr-FR" dirty="0"/>
          </a:p>
        </p:txBody>
      </p:sp>
    </p:spTree>
    <p:extLst>
      <p:ext uri="{BB962C8B-B14F-4D97-AF65-F5344CB8AC3E}">
        <p14:creationId xmlns:p14="http://schemas.microsoft.com/office/powerpoint/2010/main" val="2049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80">
                                          <p:stCondLst>
                                            <p:cond delay="0"/>
                                          </p:stCondLst>
                                        </p:cTn>
                                        <p:tgtEl>
                                          <p:spTgt spid="11"/>
                                        </p:tgtEl>
                                      </p:cBhvr>
                                    </p:animEffect>
                                    <p:anim calcmode="lin" valueType="num">
                                      <p:cBhvr>
                                        <p:cTn id="23"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8" dur="26">
                                          <p:stCondLst>
                                            <p:cond delay="650"/>
                                          </p:stCondLst>
                                        </p:cTn>
                                        <p:tgtEl>
                                          <p:spTgt spid="11"/>
                                        </p:tgtEl>
                                      </p:cBhvr>
                                      <p:to x="100000" y="60000"/>
                                    </p:animScale>
                                    <p:animScale>
                                      <p:cBhvr>
                                        <p:cTn id="29" dur="166" decel="50000">
                                          <p:stCondLst>
                                            <p:cond delay="676"/>
                                          </p:stCondLst>
                                        </p:cTn>
                                        <p:tgtEl>
                                          <p:spTgt spid="11"/>
                                        </p:tgtEl>
                                      </p:cBhvr>
                                      <p:to x="100000" y="100000"/>
                                    </p:animScale>
                                    <p:animScale>
                                      <p:cBhvr>
                                        <p:cTn id="30" dur="26">
                                          <p:stCondLst>
                                            <p:cond delay="1312"/>
                                          </p:stCondLst>
                                        </p:cTn>
                                        <p:tgtEl>
                                          <p:spTgt spid="11"/>
                                        </p:tgtEl>
                                      </p:cBhvr>
                                      <p:to x="100000" y="80000"/>
                                    </p:animScale>
                                    <p:animScale>
                                      <p:cBhvr>
                                        <p:cTn id="31" dur="166" decel="50000">
                                          <p:stCondLst>
                                            <p:cond delay="1338"/>
                                          </p:stCondLst>
                                        </p:cTn>
                                        <p:tgtEl>
                                          <p:spTgt spid="11"/>
                                        </p:tgtEl>
                                      </p:cBhvr>
                                      <p:to x="100000" y="100000"/>
                                    </p:animScale>
                                    <p:animScale>
                                      <p:cBhvr>
                                        <p:cTn id="32" dur="26">
                                          <p:stCondLst>
                                            <p:cond delay="1642"/>
                                          </p:stCondLst>
                                        </p:cTn>
                                        <p:tgtEl>
                                          <p:spTgt spid="11"/>
                                        </p:tgtEl>
                                      </p:cBhvr>
                                      <p:to x="100000" y="90000"/>
                                    </p:animScale>
                                    <p:animScale>
                                      <p:cBhvr>
                                        <p:cTn id="33" dur="166" decel="50000">
                                          <p:stCondLst>
                                            <p:cond delay="1668"/>
                                          </p:stCondLst>
                                        </p:cTn>
                                        <p:tgtEl>
                                          <p:spTgt spid="11"/>
                                        </p:tgtEl>
                                      </p:cBhvr>
                                      <p:to x="100000" y="100000"/>
                                    </p:animScale>
                                    <p:animScale>
                                      <p:cBhvr>
                                        <p:cTn id="34" dur="26">
                                          <p:stCondLst>
                                            <p:cond delay="1808"/>
                                          </p:stCondLst>
                                        </p:cTn>
                                        <p:tgtEl>
                                          <p:spTgt spid="11"/>
                                        </p:tgtEl>
                                      </p:cBhvr>
                                      <p:to x="100000" y="95000"/>
                                    </p:animScale>
                                    <p:animScale>
                                      <p:cBhvr>
                                        <p:cTn id="35" dur="166" decel="50000">
                                          <p:stCondLst>
                                            <p:cond delay="1834"/>
                                          </p:stCondLst>
                                        </p:cTn>
                                        <p:tgtEl>
                                          <p:spTgt spid="11"/>
                                        </p:tgtEl>
                                      </p:cBhvr>
                                      <p:to x="100000" y="100000"/>
                                    </p:animScale>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down)">
                                      <p:cBhvr>
                                        <p:cTn id="40" dur="580">
                                          <p:stCondLst>
                                            <p:cond delay="0"/>
                                          </p:stCondLst>
                                        </p:cTn>
                                        <p:tgtEl>
                                          <p:spTgt spid="20"/>
                                        </p:tgtEl>
                                      </p:cBhvr>
                                    </p:animEffect>
                                    <p:anim calcmode="lin" valueType="num">
                                      <p:cBhvr>
                                        <p:cTn id="41"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46" dur="26">
                                          <p:stCondLst>
                                            <p:cond delay="650"/>
                                          </p:stCondLst>
                                        </p:cTn>
                                        <p:tgtEl>
                                          <p:spTgt spid="20"/>
                                        </p:tgtEl>
                                      </p:cBhvr>
                                      <p:to x="100000" y="60000"/>
                                    </p:animScale>
                                    <p:animScale>
                                      <p:cBhvr>
                                        <p:cTn id="47" dur="166" decel="50000">
                                          <p:stCondLst>
                                            <p:cond delay="676"/>
                                          </p:stCondLst>
                                        </p:cTn>
                                        <p:tgtEl>
                                          <p:spTgt spid="20"/>
                                        </p:tgtEl>
                                      </p:cBhvr>
                                      <p:to x="100000" y="100000"/>
                                    </p:animScale>
                                    <p:animScale>
                                      <p:cBhvr>
                                        <p:cTn id="48" dur="26">
                                          <p:stCondLst>
                                            <p:cond delay="1312"/>
                                          </p:stCondLst>
                                        </p:cTn>
                                        <p:tgtEl>
                                          <p:spTgt spid="20"/>
                                        </p:tgtEl>
                                      </p:cBhvr>
                                      <p:to x="100000" y="80000"/>
                                    </p:animScale>
                                    <p:animScale>
                                      <p:cBhvr>
                                        <p:cTn id="49" dur="166" decel="50000">
                                          <p:stCondLst>
                                            <p:cond delay="1338"/>
                                          </p:stCondLst>
                                        </p:cTn>
                                        <p:tgtEl>
                                          <p:spTgt spid="20"/>
                                        </p:tgtEl>
                                      </p:cBhvr>
                                      <p:to x="100000" y="100000"/>
                                    </p:animScale>
                                    <p:animScale>
                                      <p:cBhvr>
                                        <p:cTn id="50" dur="26">
                                          <p:stCondLst>
                                            <p:cond delay="1642"/>
                                          </p:stCondLst>
                                        </p:cTn>
                                        <p:tgtEl>
                                          <p:spTgt spid="20"/>
                                        </p:tgtEl>
                                      </p:cBhvr>
                                      <p:to x="100000" y="90000"/>
                                    </p:animScale>
                                    <p:animScale>
                                      <p:cBhvr>
                                        <p:cTn id="51" dur="166" decel="50000">
                                          <p:stCondLst>
                                            <p:cond delay="1668"/>
                                          </p:stCondLst>
                                        </p:cTn>
                                        <p:tgtEl>
                                          <p:spTgt spid="20"/>
                                        </p:tgtEl>
                                      </p:cBhvr>
                                      <p:to x="100000" y="100000"/>
                                    </p:animScale>
                                    <p:animScale>
                                      <p:cBhvr>
                                        <p:cTn id="52" dur="26">
                                          <p:stCondLst>
                                            <p:cond delay="1808"/>
                                          </p:stCondLst>
                                        </p:cTn>
                                        <p:tgtEl>
                                          <p:spTgt spid="20"/>
                                        </p:tgtEl>
                                      </p:cBhvr>
                                      <p:to x="100000" y="95000"/>
                                    </p:animScale>
                                    <p:animScale>
                                      <p:cBhvr>
                                        <p:cTn id="53" dur="166" decel="50000">
                                          <p:stCondLst>
                                            <p:cond delay="1834"/>
                                          </p:stCondLst>
                                        </p:cTn>
                                        <p:tgtEl>
                                          <p:spTgt spid="20"/>
                                        </p:tgtEl>
                                      </p:cBhvr>
                                      <p:to x="100000" y="100000"/>
                                    </p:animScale>
                                  </p:childTnLst>
                                </p:cTn>
                              </p:par>
                            </p:childTnLst>
                          </p:cTn>
                        </p:par>
                      </p:childTnLst>
                    </p:cTn>
                  </p:par>
                  <p:par>
                    <p:cTn id="54" fill="hold">
                      <p:stCondLst>
                        <p:cond delay="indefinite"/>
                      </p:stCondLst>
                      <p:childTnLst>
                        <p:par>
                          <p:cTn id="55" fill="hold">
                            <p:stCondLst>
                              <p:cond delay="0"/>
                            </p:stCondLst>
                            <p:childTnLst>
                              <p:par>
                                <p:cTn id="56" presetID="26"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down)">
                                      <p:cBhvr>
                                        <p:cTn id="58" dur="580">
                                          <p:stCondLst>
                                            <p:cond delay="0"/>
                                          </p:stCondLst>
                                        </p:cTn>
                                        <p:tgtEl>
                                          <p:spTgt spid="21"/>
                                        </p:tgtEl>
                                      </p:cBhvr>
                                    </p:animEffect>
                                    <p:anim calcmode="lin" valueType="num">
                                      <p:cBhvr>
                                        <p:cTn id="59"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64" dur="26">
                                          <p:stCondLst>
                                            <p:cond delay="650"/>
                                          </p:stCondLst>
                                        </p:cTn>
                                        <p:tgtEl>
                                          <p:spTgt spid="21"/>
                                        </p:tgtEl>
                                      </p:cBhvr>
                                      <p:to x="100000" y="60000"/>
                                    </p:animScale>
                                    <p:animScale>
                                      <p:cBhvr>
                                        <p:cTn id="65" dur="166" decel="50000">
                                          <p:stCondLst>
                                            <p:cond delay="676"/>
                                          </p:stCondLst>
                                        </p:cTn>
                                        <p:tgtEl>
                                          <p:spTgt spid="21"/>
                                        </p:tgtEl>
                                      </p:cBhvr>
                                      <p:to x="100000" y="100000"/>
                                    </p:animScale>
                                    <p:animScale>
                                      <p:cBhvr>
                                        <p:cTn id="66" dur="26">
                                          <p:stCondLst>
                                            <p:cond delay="1312"/>
                                          </p:stCondLst>
                                        </p:cTn>
                                        <p:tgtEl>
                                          <p:spTgt spid="21"/>
                                        </p:tgtEl>
                                      </p:cBhvr>
                                      <p:to x="100000" y="80000"/>
                                    </p:animScale>
                                    <p:animScale>
                                      <p:cBhvr>
                                        <p:cTn id="67" dur="166" decel="50000">
                                          <p:stCondLst>
                                            <p:cond delay="1338"/>
                                          </p:stCondLst>
                                        </p:cTn>
                                        <p:tgtEl>
                                          <p:spTgt spid="21"/>
                                        </p:tgtEl>
                                      </p:cBhvr>
                                      <p:to x="100000" y="100000"/>
                                    </p:animScale>
                                    <p:animScale>
                                      <p:cBhvr>
                                        <p:cTn id="68" dur="26">
                                          <p:stCondLst>
                                            <p:cond delay="1642"/>
                                          </p:stCondLst>
                                        </p:cTn>
                                        <p:tgtEl>
                                          <p:spTgt spid="21"/>
                                        </p:tgtEl>
                                      </p:cBhvr>
                                      <p:to x="100000" y="90000"/>
                                    </p:animScale>
                                    <p:animScale>
                                      <p:cBhvr>
                                        <p:cTn id="69" dur="166" decel="50000">
                                          <p:stCondLst>
                                            <p:cond delay="1668"/>
                                          </p:stCondLst>
                                        </p:cTn>
                                        <p:tgtEl>
                                          <p:spTgt spid="21"/>
                                        </p:tgtEl>
                                      </p:cBhvr>
                                      <p:to x="100000" y="100000"/>
                                    </p:animScale>
                                    <p:animScale>
                                      <p:cBhvr>
                                        <p:cTn id="70" dur="26">
                                          <p:stCondLst>
                                            <p:cond delay="1808"/>
                                          </p:stCondLst>
                                        </p:cTn>
                                        <p:tgtEl>
                                          <p:spTgt spid="21"/>
                                        </p:tgtEl>
                                      </p:cBhvr>
                                      <p:to x="100000" y="95000"/>
                                    </p:animScale>
                                    <p:animScale>
                                      <p:cBhvr>
                                        <p:cTn id="71" dur="166" decel="50000">
                                          <p:stCondLst>
                                            <p:cond delay="1834"/>
                                          </p:stCondLst>
                                        </p:cTn>
                                        <p:tgtEl>
                                          <p:spTgt spid="21"/>
                                        </p:tgtEl>
                                      </p:cBhvr>
                                      <p:to x="100000" y="100000"/>
                                    </p:animScale>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4" grpId="0"/>
      <p:bldP spid="19" grpId="0"/>
      <p:bldP spid="20"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476149" y="2444803"/>
            <a:ext cx="8185016" cy="1985088"/>
          </a:xfrm>
          <a:prstGeom prst="rect">
            <a:avLst/>
          </a:prstGeom>
        </p:spPr>
        <p:txBody>
          <a:bodyPr vert="horz" wrap="square" lIns="0" tIns="0" rIns="0" bIns="0" rtlCol="0" anchor="ctr" anchorCtr="0">
            <a:noAutofit/>
          </a:bodyPr>
          <a:lstStyle/>
          <a:p>
            <a:pPr lvl="0" algn="ctr" defTabSz="914363" fontAlgn="auto">
              <a:lnSpc>
                <a:spcPct val="90000"/>
              </a:lnSpc>
              <a:spcAft>
                <a:spcPts val="0"/>
              </a:spcAft>
              <a:defRPr/>
            </a:pPr>
            <a:r>
              <a:rPr lang="fr-FR" sz="4800" spc="-100" dirty="0">
                <a:ln w="3175">
                  <a:noFill/>
                </a:ln>
                <a:solidFill>
                  <a:schemeClr val="bg1"/>
                </a:solidFill>
                <a:latin typeface="Rockwell" pitchFamily="18" charset="0"/>
                <a:cs typeface="Arial" charset="0"/>
              </a:rPr>
              <a:t>Etude conceptuelle</a:t>
            </a:r>
            <a:endParaRPr lang="en-US" sz="4800" spc="-100" dirty="0">
              <a:ln w="3175">
                <a:noFill/>
              </a:ln>
              <a:solidFill>
                <a:schemeClr val="bg1"/>
              </a:solidFill>
              <a:latin typeface="Rockwell" pitchFamily="18" charset="0"/>
              <a:cs typeface="Arial" charset="0"/>
            </a:endParaRPr>
          </a:p>
          <a:p>
            <a:pPr algn="ctr" defTabSz="685864">
              <a:lnSpc>
                <a:spcPct val="90000"/>
              </a:lnSpc>
              <a:spcBef>
                <a:spcPct val="0"/>
              </a:spcBef>
              <a:defRPr/>
            </a:pPr>
            <a:endParaRPr lang="en-US" sz="4800" spc="-100" dirty="0">
              <a:ln w="3175">
                <a:noFill/>
              </a:ln>
              <a:latin typeface="Rockwell" pitchFamily="18" charset="0"/>
              <a:cs typeface="Arial" charset="0"/>
            </a:endParaRPr>
          </a:p>
        </p:txBody>
      </p:sp>
      <p:sp>
        <p:nvSpPr>
          <p:cNvPr id="3" name="Freeform 6"/>
          <p:cNvSpPr>
            <a:spLocks/>
          </p:cNvSpPr>
          <p:nvPr/>
        </p:nvSpPr>
        <p:spPr bwMode="auto">
          <a:xfrm>
            <a:off x="9664350" y="2478922"/>
            <a:ext cx="1445313" cy="1054766"/>
          </a:xfrm>
          <a:prstGeom prst="rect">
            <a:avLst/>
          </a:prstGeom>
          <a:solidFill>
            <a:srgbClr val="FFFF00"/>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5" name="Freeform 6"/>
          <p:cNvSpPr>
            <a:spLocks/>
          </p:cNvSpPr>
          <p:nvPr/>
        </p:nvSpPr>
        <p:spPr bwMode="auto">
          <a:xfrm>
            <a:off x="8969126" y="2480892"/>
            <a:ext cx="215489" cy="1054766"/>
          </a:xfrm>
          <a:prstGeom prst="rect">
            <a:avLst/>
          </a:prstGeom>
          <a:solidFill>
            <a:srgbClr val="FFFF00">
              <a:alpha val="92157"/>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6" name="Freeform 6"/>
          <p:cNvSpPr>
            <a:spLocks/>
          </p:cNvSpPr>
          <p:nvPr/>
        </p:nvSpPr>
        <p:spPr bwMode="auto">
          <a:xfrm>
            <a:off x="9249092" y="2480892"/>
            <a:ext cx="215489" cy="1054766"/>
          </a:xfrm>
          <a:prstGeom prst="rect">
            <a:avLst/>
          </a:prstGeom>
          <a:solidFill>
            <a:srgbClr val="FFFF00">
              <a:alpha val="96078"/>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7" name="Freeform 6"/>
          <p:cNvSpPr>
            <a:spLocks/>
          </p:cNvSpPr>
          <p:nvPr/>
        </p:nvSpPr>
        <p:spPr bwMode="auto">
          <a:xfrm>
            <a:off x="8689157" y="2480892"/>
            <a:ext cx="215489" cy="1054766"/>
          </a:xfrm>
          <a:prstGeom prst="rect">
            <a:avLst/>
          </a:prstGeom>
          <a:solidFill>
            <a:srgbClr val="FFFF00">
              <a:alpha val="87843"/>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8" name="Freeform 6"/>
          <p:cNvSpPr>
            <a:spLocks/>
          </p:cNvSpPr>
          <p:nvPr/>
        </p:nvSpPr>
        <p:spPr bwMode="auto">
          <a:xfrm>
            <a:off x="8409188" y="2484030"/>
            <a:ext cx="215489" cy="1054766"/>
          </a:xfrm>
          <a:prstGeom prst="rect">
            <a:avLst/>
          </a:prstGeom>
          <a:solidFill>
            <a:srgbClr val="FFFF00">
              <a:alpha val="83922"/>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9" name="Freeform 6"/>
          <p:cNvSpPr>
            <a:spLocks/>
          </p:cNvSpPr>
          <p:nvPr/>
        </p:nvSpPr>
        <p:spPr bwMode="auto">
          <a:xfrm>
            <a:off x="8129218" y="2480892"/>
            <a:ext cx="215489" cy="1054766"/>
          </a:xfrm>
          <a:prstGeom prst="rect">
            <a:avLst/>
          </a:prstGeom>
          <a:solidFill>
            <a:srgbClr val="FFFF00">
              <a:alpha val="80000"/>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10" name="Freeform 6"/>
          <p:cNvSpPr>
            <a:spLocks/>
          </p:cNvSpPr>
          <p:nvPr/>
        </p:nvSpPr>
        <p:spPr bwMode="auto">
          <a:xfrm>
            <a:off x="7849245" y="2480892"/>
            <a:ext cx="215489" cy="1054766"/>
          </a:xfrm>
          <a:prstGeom prst="rect">
            <a:avLst/>
          </a:prstGeom>
          <a:solidFill>
            <a:srgbClr val="FFFF00">
              <a:alpha val="75686"/>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11" name="Freeform 6"/>
          <p:cNvSpPr>
            <a:spLocks/>
          </p:cNvSpPr>
          <p:nvPr/>
        </p:nvSpPr>
        <p:spPr bwMode="auto">
          <a:xfrm>
            <a:off x="7569280" y="2480892"/>
            <a:ext cx="215489" cy="1054766"/>
          </a:xfrm>
          <a:prstGeom prst="rect">
            <a:avLst/>
          </a:prstGeom>
          <a:solidFill>
            <a:srgbClr val="FFFF00">
              <a:alpha val="72157"/>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12" name="Freeform 6"/>
          <p:cNvSpPr>
            <a:spLocks/>
          </p:cNvSpPr>
          <p:nvPr/>
        </p:nvSpPr>
        <p:spPr bwMode="auto">
          <a:xfrm>
            <a:off x="7289310" y="2480892"/>
            <a:ext cx="215489" cy="1054766"/>
          </a:xfrm>
          <a:prstGeom prst="rect">
            <a:avLst/>
          </a:prstGeom>
          <a:solidFill>
            <a:srgbClr val="FFFF00">
              <a:alpha val="70000"/>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ln>
                <a:solidFill>
                  <a:srgbClr val="FFFF00"/>
                </a:solidFill>
              </a:ln>
              <a:solidFill>
                <a:srgbClr val="FFFF00"/>
              </a:solidFill>
              <a:latin typeface="Arial" charset="0"/>
            </a:endParaRPr>
          </a:p>
        </p:txBody>
      </p:sp>
    </p:spTree>
    <p:extLst>
      <p:ext uri="{BB962C8B-B14F-4D97-AF65-F5344CB8AC3E}">
        <p14:creationId xmlns:p14="http://schemas.microsoft.com/office/powerpoint/2010/main" val="50474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50"/>
                                        <p:tgtEl>
                                          <p:spTgt spid="10"/>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250"/>
                                        <p:tgtEl>
                                          <p:spTgt spid="11"/>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E66AA3EA-0569-43EF-BBA3-83FDB109D582}" type="slidenum">
              <a:rPr lang="en-US" smtClean="0">
                <a:solidFill>
                  <a:prstClr val="black">
                    <a:tint val="75000"/>
                  </a:prstClr>
                </a:solidFill>
              </a:rPr>
              <a:pPr/>
              <a:t>11</a:t>
            </a:fld>
            <a:endParaRPr lang="en-US" dirty="0" smtClean="0">
              <a:solidFill>
                <a:prstClr val="black">
                  <a:tint val="75000"/>
                </a:prstClr>
              </a:solidFill>
            </a:endParaRPr>
          </a:p>
        </p:txBody>
      </p:sp>
      <p:pic>
        <p:nvPicPr>
          <p:cNvPr id="3" name="image32.jpg" descr="Authentification.jpg"/>
          <p:cNvPicPr/>
          <p:nvPr/>
        </p:nvPicPr>
        <p:blipFill>
          <a:blip r:embed="rId2"/>
          <a:srcRect/>
          <a:stretch>
            <a:fillRect/>
          </a:stretch>
        </p:blipFill>
        <p:spPr>
          <a:xfrm>
            <a:off x="1980406" y="1219200"/>
            <a:ext cx="8534400" cy="5486400"/>
          </a:xfrm>
          <a:prstGeom prst="rect">
            <a:avLst/>
          </a:prstGeom>
          <a:ln/>
        </p:spPr>
      </p:pic>
      <p:sp>
        <p:nvSpPr>
          <p:cNvPr id="4" name="Rectangle 3"/>
          <p:cNvSpPr/>
          <p:nvPr/>
        </p:nvSpPr>
        <p:spPr bwMode="auto">
          <a:xfrm>
            <a:off x="-2583" y="758601"/>
            <a:ext cx="10993709" cy="177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b="1" dirty="0" smtClean="0">
              <a:solidFill>
                <a:schemeClr val="tx2"/>
              </a:solidFill>
            </a:endParaRPr>
          </a:p>
        </p:txBody>
      </p:sp>
      <p:sp>
        <p:nvSpPr>
          <p:cNvPr id="5" name="Rectangle 4"/>
          <p:cNvSpPr/>
          <p:nvPr/>
        </p:nvSpPr>
        <p:spPr bwMode="auto">
          <a:xfrm>
            <a:off x="11276932" y="758600"/>
            <a:ext cx="913481" cy="177421"/>
          </a:xfrm>
          <a:prstGeom prst="rect">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b="1" dirty="0" smtClean="0">
              <a:gradFill>
                <a:gsLst>
                  <a:gs pos="0">
                    <a:srgbClr val="FFFFFF"/>
                  </a:gs>
                  <a:gs pos="100000">
                    <a:srgbClr val="FFFFFF"/>
                  </a:gs>
                </a:gsLst>
                <a:lin ang="5400000" scaled="0"/>
              </a:gradFill>
            </a:endParaRPr>
          </a:p>
        </p:txBody>
      </p:sp>
      <p:sp>
        <p:nvSpPr>
          <p:cNvPr id="6" name="Rectangle 5"/>
          <p:cNvSpPr/>
          <p:nvPr/>
        </p:nvSpPr>
        <p:spPr>
          <a:xfrm>
            <a:off x="10565049" y="304800"/>
            <a:ext cx="1539845" cy="341632"/>
          </a:xfrm>
          <a:prstGeom prst="rect">
            <a:avLst/>
          </a:prstGeom>
        </p:spPr>
        <p:txBody>
          <a:bodyPr wrap="none">
            <a:spAutoFit/>
          </a:bodyPr>
          <a:lstStyle/>
          <a:p>
            <a:pPr lvl="0" algn="r" defTabSz="914363" fontAlgn="base">
              <a:lnSpc>
                <a:spcPct val="90000"/>
              </a:lnSpc>
              <a:spcBef>
                <a:spcPct val="0"/>
              </a:spcBef>
              <a:spcAft>
                <a:spcPct val="0"/>
              </a:spcAft>
              <a:defRPr/>
            </a:pPr>
            <a:r>
              <a:rPr lang="fr-FR" spc="-100" dirty="0" err="1" smtClean="0">
                <a:ln w="3175">
                  <a:noFill/>
                </a:ln>
                <a:solidFill>
                  <a:srgbClr val="00B0F0"/>
                </a:solidFill>
                <a:latin typeface="Rockwell" pitchFamily="18" charset="0"/>
                <a:cs typeface="Arial" charset="0"/>
              </a:rPr>
              <a:t>Athentification</a:t>
            </a:r>
            <a:endParaRPr lang="fr-FR" spc="-100" dirty="0">
              <a:ln w="3175">
                <a:noFill/>
              </a:ln>
              <a:solidFill>
                <a:srgbClr val="00B0F0"/>
              </a:solidFill>
              <a:latin typeface="Rockwell" pitchFamily="18" charset="0"/>
              <a:cs typeface="Arial" charset="0"/>
            </a:endParaRPr>
          </a:p>
        </p:txBody>
      </p:sp>
      <p:sp>
        <p:nvSpPr>
          <p:cNvPr id="7" name="Rectangle 6"/>
          <p:cNvSpPr/>
          <p:nvPr/>
        </p:nvSpPr>
        <p:spPr>
          <a:xfrm>
            <a:off x="-40697" y="-124805"/>
            <a:ext cx="11907338" cy="83099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4800" b="0" i="0" u="none" strike="noStrike" kern="1200" cap="none" spc="-100" normalizeH="0" baseline="0" noProof="0" dirty="0">
                <a:ln w="3175">
                  <a:noFill/>
                </a:ln>
                <a:solidFill>
                  <a:srgbClr val="000000"/>
                </a:solidFill>
                <a:effectLst/>
                <a:uLnTx/>
                <a:uFillTx/>
                <a:latin typeface="Rockwell" pitchFamily="18" charset="0"/>
                <a:ea typeface="+mn-ea"/>
                <a:cs typeface="Arial" charset="0"/>
              </a:rPr>
              <a:t>Etude conceptuelle </a:t>
            </a:r>
          </a:p>
        </p:txBody>
      </p:sp>
    </p:spTree>
    <p:extLst>
      <p:ext uri="{BB962C8B-B14F-4D97-AF65-F5344CB8AC3E}">
        <p14:creationId xmlns:p14="http://schemas.microsoft.com/office/powerpoint/2010/main" val="207895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6" name="Rectangle 5"/>
          <p:cNvSpPr/>
          <p:nvPr/>
        </p:nvSpPr>
        <p:spPr bwMode="auto">
          <a:xfrm>
            <a:off x="11276932" y="679536"/>
            <a:ext cx="956084" cy="177421"/>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Calibri"/>
              <a:ea typeface="+mn-ea"/>
              <a:cs typeface="+mn-cs"/>
            </a:endParaRPr>
          </a:p>
        </p:txBody>
      </p:sp>
      <p:sp>
        <p:nvSpPr>
          <p:cNvPr id="7" name="Rectangle 6"/>
          <p:cNvSpPr/>
          <p:nvPr/>
        </p:nvSpPr>
        <p:spPr>
          <a:xfrm>
            <a:off x="-40697" y="-124805"/>
            <a:ext cx="11907338" cy="83099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4800" b="0" i="0" u="none" strike="noStrike" kern="1200" cap="none" spc="-100" normalizeH="0" baseline="0" noProof="0" dirty="0">
                <a:ln w="3175">
                  <a:noFill/>
                </a:ln>
                <a:solidFill>
                  <a:srgbClr val="000000"/>
                </a:solidFill>
                <a:effectLst/>
                <a:uLnTx/>
                <a:uFillTx/>
                <a:latin typeface="Rockwell" pitchFamily="18" charset="0"/>
                <a:ea typeface="+mn-ea"/>
                <a:cs typeface="Arial" charset="0"/>
              </a:rPr>
              <a:t>Etude conceptuelle </a:t>
            </a:r>
          </a:p>
        </p:txBody>
      </p:sp>
      <p:sp>
        <p:nvSpPr>
          <p:cNvPr id="12" name="Title 1"/>
          <p:cNvSpPr txBox="1">
            <a:spLocks/>
          </p:cNvSpPr>
          <p:nvPr/>
        </p:nvSpPr>
        <p:spPr>
          <a:xfrm>
            <a:off x="8254651" y="189995"/>
            <a:ext cx="3807603" cy="7755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r" defTabSz="914363" rtl="0" eaLnBrk="1" fontAlgn="base" latinLnBrk="0" hangingPunct="1">
              <a:lnSpc>
                <a:spcPct val="90000"/>
              </a:lnSpc>
              <a:spcBef>
                <a:spcPct val="0"/>
              </a:spcBef>
              <a:spcAft>
                <a:spcPct val="0"/>
              </a:spcAft>
              <a:buClrTx/>
              <a:buSzTx/>
              <a:buFontTx/>
              <a:buNone/>
              <a:tabLst/>
              <a:defRPr/>
            </a:pPr>
            <a:r>
              <a:rPr kumimoji="0" lang="fr-FR" sz="2800" b="0" i="0" u="none" strike="noStrike" kern="1200" cap="none" spc="-100" normalizeH="0" baseline="0" noProof="0" dirty="0">
                <a:ln w="3175">
                  <a:noFill/>
                </a:ln>
                <a:solidFill>
                  <a:srgbClr val="00B0F0"/>
                </a:solidFill>
                <a:effectLst/>
                <a:uLnTx/>
                <a:uFillTx/>
                <a:latin typeface="Rockwell" pitchFamily="18" charset="0"/>
                <a:ea typeface="+mn-ea"/>
                <a:cs typeface="Arial" charset="0"/>
              </a:rPr>
              <a:t>Capture des besoins</a:t>
            </a:r>
          </a:p>
          <a:p>
            <a:pPr marL="0" marR="0" lvl="0" indent="0" algn="r" defTabSz="914363" rtl="0" eaLnBrk="1" fontAlgn="base" latinLnBrk="0" hangingPunct="1">
              <a:lnSpc>
                <a:spcPct val="90000"/>
              </a:lnSpc>
              <a:spcBef>
                <a:spcPct val="0"/>
              </a:spcBef>
              <a:spcAft>
                <a:spcPct val="0"/>
              </a:spcAft>
              <a:buClrTx/>
              <a:buSzTx/>
              <a:buFontTx/>
              <a:buNone/>
              <a:tabLst/>
              <a:defRPr/>
            </a:pPr>
            <a:endParaRPr kumimoji="0" lang="fr-FR" sz="2800" b="0" i="0" u="none" strike="noStrike" kern="1200" cap="none" spc="-100" normalizeH="0" baseline="0" noProof="0" dirty="0" smtClean="0">
              <a:ln w="3175">
                <a:noFill/>
              </a:ln>
              <a:solidFill>
                <a:srgbClr val="00B0F0"/>
              </a:solidFill>
              <a:effectLst/>
              <a:uLnTx/>
              <a:uFillTx/>
              <a:latin typeface="Verdana" pitchFamily="34" charset="0"/>
              <a:ea typeface="Verdana" pitchFamily="34" charset="0"/>
              <a:cs typeface="Verdana" pitchFamily="34" charset="0"/>
            </a:endParaRPr>
          </a:p>
        </p:txBody>
      </p:sp>
      <p:sp>
        <p:nvSpPr>
          <p:cNvPr id="17" name="Ellipse 16"/>
          <p:cNvSpPr/>
          <p:nvPr/>
        </p:nvSpPr>
        <p:spPr>
          <a:xfrm>
            <a:off x="3518188" y="965592"/>
            <a:ext cx="2580919" cy="617930"/>
          </a:xfrm>
          <a:prstGeom prst="ellipse">
            <a:avLst/>
          </a:prstGeom>
          <a:effectLst>
            <a:outerShdw blurRad="76200" dir="13500000" sy="23000" kx="1200000" algn="br"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377743" tIns="86765" rIns="86765" bIns="86765" numCol="1" spcCol="1270" rtlCol="0" anchor="ctr" anchorCtr="0">
            <a:noAutofit/>
          </a:bodyPr>
          <a:lstStyle/>
          <a:p>
            <a:pPr lvl="0" algn="ctr" defTabSz="755650">
              <a:lnSpc>
                <a:spcPct val="90000"/>
              </a:lnSpc>
              <a:spcAft>
                <a:spcPct val="35000"/>
              </a:spcAft>
            </a:pPr>
            <a:r>
              <a:rPr lang="fr-FR" sz="1800" b="1" dirty="0" smtClean="0">
                <a:solidFill>
                  <a:prstClr val="black"/>
                </a:solidFill>
                <a:cs typeface="Segoe UI Light" panose="020B0502040204020203" pitchFamily="34" charset="0"/>
              </a:rPr>
              <a:t>Gérer acteur</a:t>
            </a:r>
            <a:endParaRPr kumimoji="0" lang="fr-FR" sz="1800" b="1" u="none" strike="noStrike" kern="1200" cap="none" spc="0" normalizeH="0" baseline="0" noProof="0" dirty="0">
              <a:ln>
                <a:noFill/>
              </a:ln>
              <a:solidFill>
                <a:prstClr val="black"/>
              </a:solidFill>
              <a:effectLst/>
              <a:uLnTx/>
              <a:uFillTx/>
              <a:latin typeface="Calibri"/>
              <a:cs typeface="Segoe UI Light" panose="020B0502040204020203" pitchFamily="34" charset="0"/>
            </a:endParaRPr>
          </a:p>
        </p:txBody>
      </p:sp>
      <p:sp>
        <p:nvSpPr>
          <p:cNvPr id="18" name="Ellipse 17"/>
          <p:cNvSpPr/>
          <p:nvPr/>
        </p:nvSpPr>
        <p:spPr>
          <a:xfrm>
            <a:off x="3885406" y="1662015"/>
            <a:ext cx="2765213" cy="598711"/>
          </a:xfrm>
          <a:prstGeom prst="ellipse">
            <a:avLst/>
          </a:prstGeom>
          <a:effectLst>
            <a:outerShdw blurRad="76200" dir="13500000" sy="23000" kx="1200000" algn="br"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377743" tIns="86765" rIns="86765" bIns="86765" numCol="1" spcCol="1270" rtlCol="0" anchor="ctr" anchorCtr="0">
            <a:noAutofit/>
          </a:bodyPr>
          <a:lstStyle/>
          <a:p>
            <a:pPr lvl="0" defTabSz="755650">
              <a:lnSpc>
                <a:spcPct val="90000"/>
              </a:lnSpc>
              <a:spcAft>
                <a:spcPct val="35000"/>
              </a:spcAft>
            </a:pPr>
            <a:r>
              <a:rPr lang="fr-FR" sz="1800" b="1" dirty="0" smtClean="0">
                <a:solidFill>
                  <a:prstClr val="black"/>
                </a:solidFill>
                <a:cs typeface="Segoe UI Light" panose="020B0502040204020203" pitchFamily="34" charset="0"/>
              </a:rPr>
              <a:t>Gérer activités</a:t>
            </a:r>
            <a:endParaRPr kumimoji="0" lang="fr-FR" sz="1800" b="1" i="0" u="none" strike="noStrike" kern="1200" cap="none" spc="0" normalizeH="0" baseline="0" noProof="0" dirty="0">
              <a:ln>
                <a:noFill/>
              </a:ln>
              <a:solidFill>
                <a:prstClr val="black"/>
              </a:solidFill>
              <a:effectLst/>
              <a:uLnTx/>
              <a:uFillTx/>
              <a:latin typeface="Calibri"/>
              <a:cs typeface="Segoe UI Light" panose="020B0502040204020203" pitchFamily="34" charset="0"/>
            </a:endParaRPr>
          </a:p>
        </p:txBody>
      </p:sp>
      <p:sp>
        <p:nvSpPr>
          <p:cNvPr id="21" name="Ellipse 20"/>
          <p:cNvSpPr/>
          <p:nvPr/>
        </p:nvSpPr>
        <p:spPr>
          <a:xfrm>
            <a:off x="8990806" y="3499180"/>
            <a:ext cx="2651303" cy="691933"/>
          </a:xfrm>
          <a:prstGeom prst="ellipse">
            <a:avLst/>
          </a:prstGeom>
          <a:effectLst>
            <a:outerShdw blurRad="76200" dir="13500000" sy="23000" kx="1200000" algn="br"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377743" tIns="86765" rIns="86765" bIns="86765" numCol="1" spcCol="1270" rtlCol="0" anchor="ctr" anchorCtr="0">
            <a:noAutofit/>
          </a:bodyPr>
          <a:lstStyle/>
          <a:p>
            <a:pPr lvl="0" algn="ctr" defTabSz="755650">
              <a:lnSpc>
                <a:spcPct val="90000"/>
              </a:lnSpc>
              <a:spcAft>
                <a:spcPct val="35000"/>
              </a:spcAft>
            </a:pPr>
            <a:r>
              <a:rPr lang="fr-FR" sz="1800" b="1" dirty="0" smtClean="0">
                <a:solidFill>
                  <a:prstClr val="black"/>
                </a:solidFill>
                <a:cs typeface="Segoe UI Light" panose="020B0502040204020203" pitchFamily="34" charset="0"/>
              </a:rPr>
              <a:t>S’authentifier</a:t>
            </a:r>
            <a:endParaRPr kumimoji="0" lang="fr-FR" sz="1800" b="1" i="0" u="none" strike="noStrike" kern="1200" cap="none" spc="0" normalizeH="0" baseline="0" noProof="0" dirty="0">
              <a:ln>
                <a:noFill/>
              </a:ln>
              <a:solidFill>
                <a:prstClr val="black"/>
              </a:solidFill>
              <a:effectLst/>
              <a:uLnTx/>
              <a:uFillTx/>
              <a:latin typeface="Calibri"/>
              <a:cs typeface="Segoe UI Light" panose="020B0502040204020203" pitchFamily="34" charset="0"/>
            </a:endParaRPr>
          </a:p>
        </p:txBody>
      </p:sp>
      <p:pic>
        <p:nvPicPr>
          <p:cNvPr id="26"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89333" l="10000" r="90000"/>
                    </a14:imgEffect>
                  </a14:imgLayer>
                </a14:imgProps>
              </a:ext>
              <a:ext uri="{28A0092B-C50C-407E-A947-70E740481C1C}">
                <a14:useLocalDpi xmlns:a14="http://schemas.microsoft.com/office/drawing/2010/main" val="0"/>
              </a:ext>
            </a:extLst>
          </a:blip>
          <a:srcRect/>
          <a:stretch>
            <a:fillRect/>
          </a:stretch>
        </p:blipFill>
        <p:spPr bwMode="auto">
          <a:xfrm>
            <a:off x="591127" y="2290998"/>
            <a:ext cx="761901"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ZoneTexte 26"/>
          <p:cNvSpPr txBox="1"/>
          <p:nvPr/>
        </p:nvSpPr>
        <p:spPr>
          <a:xfrm>
            <a:off x="99234" y="2902917"/>
            <a:ext cx="1700661" cy="33855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fr-FR" sz="1600" b="1" dirty="0">
                <a:solidFill>
                  <a:prstClr val="black"/>
                </a:solidFill>
                <a:latin typeface="Arial" pitchFamily="34" charset="0"/>
                <a:cs typeface="Arial" pitchFamily="34" charset="0"/>
              </a:rPr>
              <a:t>D</a:t>
            </a:r>
            <a:r>
              <a:rPr lang="fr-FR" sz="1600" b="1" dirty="0" smtClean="0">
                <a:solidFill>
                  <a:prstClr val="black"/>
                </a:solidFill>
                <a:latin typeface="Arial" pitchFamily="34" charset="0"/>
                <a:cs typeface="Arial" pitchFamily="34" charset="0"/>
              </a:rPr>
              <a:t>irecteur</a:t>
            </a:r>
            <a:endParaRPr lang="fr-FR" sz="1600" b="1" dirty="0">
              <a:solidFill>
                <a:prstClr val="black"/>
              </a:solidFill>
              <a:latin typeface="Arial" pitchFamily="34" charset="0"/>
              <a:cs typeface="Arial" pitchFamily="34" charset="0"/>
            </a:endParaRPr>
          </a:p>
        </p:txBody>
      </p:sp>
      <p:cxnSp>
        <p:nvCxnSpPr>
          <p:cNvPr id="28" name="Connecteur droit avec flèche 27"/>
          <p:cNvCxnSpPr>
            <a:stCxn id="26" idx="3"/>
            <a:endCxn id="17" idx="2"/>
          </p:cNvCxnSpPr>
          <p:nvPr/>
        </p:nvCxnSpPr>
        <p:spPr>
          <a:xfrm flipV="1">
            <a:off x="1353028" y="1274557"/>
            <a:ext cx="2165160" cy="1373629"/>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a:stCxn id="26" idx="3"/>
            <a:endCxn id="76" idx="2"/>
          </p:cNvCxnSpPr>
          <p:nvPr/>
        </p:nvCxnSpPr>
        <p:spPr>
          <a:xfrm>
            <a:off x="1353028" y="2648186"/>
            <a:ext cx="2239475" cy="79024"/>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a:stCxn id="26" idx="3"/>
            <a:endCxn id="18" idx="2"/>
          </p:cNvCxnSpPr>
          <p:nvPr/>
        </p:nvCxnSpPr>
        <p:spPr>
          <a:xfrm flipV="1">
            <a:off x="1353028" y="1961371"/>
            <a:ext cx="2532378" cy="686815"/>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6" name="Ellipse 75"/>
          <p:cNvSpPr/>
          <p:nvPr/>
        </p:nvSpPr>
        <p:spPr>
          <a:xfrm>
            <a:off x="3592503" y="2449047"/>
            <a:ext cx="2616581" cy="556326"/>
          </a:xfrm>
          <a:prstGeom prst="ellipse">
            <a:avLst/>
          </a:prstGeom>
          <a:effectLst>
            <a:outerShdw blurRad="76200" dir="13500000" sy="23000" kx="1200000" algn="br"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377743" tIns="86765" rIns="86765" bIns="86765" numCol="1" spcCol="1270" rtlCol="0" anchor="ctr" anchorCtr="0">
            <a:noAutofit/>
          </a:bodyPr>
          <a:lstStyle/>
          <a:p>
            <a:pPr lvl="0" defTabSz="755650">
              <a:lnSpc>
                <a:spcPct val="90000"/>
              </a:lnSpc>
              <a:spcAft>
                <a:spcPct val="35000"/>
              </a:spcAft>
            </a:pPr>
            <a:r>
              <a:rPr lang="fr-FR" sz="1800" b="1" dirty="0" smtClean="0">
                <a:solidFill>
                  <a:prstClr val="black"/>
                </a:solidFill>
                <a:cs typeface="Segoe UI Light" panose="020B0502040204020203" pitchFamily="34" charset="0"/>
              </a:rPr>
              <a:t>Gére</a:t>
            </a:r>
            <a:r>
              <a:rPr lang="fr-FR" b="1" dirty="0" smtClean="0">
                <a:solidFill>
                  <a:prstClr val="black"/>
                </a:solidFill>
                <a:cs typeface="Segoe UI Light" panose="020B0502040204020203" pitchFamily="34" charset="0"/>
              </a:rPr>
              <a:t>r services</a:t>
            </a:r>
            <a:endParaRPr lang="fr-FR" sz="2000" b="1" dirty="0">
              <a:solidFill>
                <a:prstClr val="black"/>
              </a:solidFill>
              <a:cs typeface="Segoe UI Light" panose="020B0502040204020203" pitchFamily="34" charset="0"/>
            </a:endParaRPr>
          </a:p>
        </p:txBody>
      </p:sp>
      <p:sp>
        <p:nvSpPr>
          <p:cNvPr id="77" name="Ellipse 76"/>
          <p:cNvSpPr/>
          <p:nvPr/>
        </p:nvSpPr>
        <p:spPr>
          <a:xfrm>
            <a:off x="3552387" y="4892965"/>
            <a:ext cx="2438400" cy="571465"/>
          </a:xfrm>
          <a:prstGeom prst="ellipse">
            <a:avLst/>
          </a:prstGeom>
          <a:effectLst>
            <a:outerShdw blurRad="76200" dir="13500000" sy="23000" kx="1200000" algn="br"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377743" tIns="86765" rIns="86765" bIns="86765" numCol="1" spcCol="1270" rtlCol="0" anchor="ctr" anchorCtr="0">
            <a:noAutofit/>
          </a:bodyPr>
          <a:lstStyle/>
          <a:p>
            <a:pPr lvl="0" algn="ctr" defTabSz="755650">
              <a:lnSpc>
                <a:spcPct val="90000"/>
              </a:lnSpc>
              <a:spcAft>
                <a:spcPct val="35000"/>
              </a:spcAft>
            </a:pPr>
            <a:r>
              <a:rPr lang="fr-FR" sz="1800" b="1" dirty="0" smtClean="0">
                <a:solidFill>
                  <a:prstClr val="black"/>
                </a:solidFill>
                <a:cs typeface="Segoe UI Light" panose="020B0502040204020203" pitchFamily="34" charset="0"/>
              </a:rPr>
              <a:t>Gérer animal</a:t>
            </a:r>
            <a:endParaRPr lang="fr-FR" sz="1800" b="1" dirty="0">
              <a:solidFill>
                <a:prstClr val="black"/>
              </a:solidFill>
              <a:cs typeface="Segoe UI Light" panose="020B0502040204020203" pitchFamily="34" charset="0"/>
            </a:endParaRPr>
          </a:p>
        </p:txBody>
      </p:sp>
      <p:pic>
        <p:nvPicPr>
          <p:cNvPr id="83"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89333" l="10000" r="90000"/>
                    </a14:imgEffect>
                  </a14:imgLayer>
                </a14:imgProps>
              </a:ext>
              <a:ext uri="{28A0092B-C50C-407E-A947-70E740481C1C}">
                <a14:useLocalDpi xmlns:a14="http://schemas.microsoft.com/office/drawing/2010/main" val="0"/>
              </a:ext>
            </a:extLst>
          </a:blip>
          <a:srcRect/>
          <a:stretch>
            <a:fillRect/>
          </a:stretch>
        </p:blipFill>
        <p:spPr bwMode="auto">
          <a:xfrm>
            <a:off x="507951" y="4535779"/>
            <a:ext cx="761901"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ZoneTexte 83"/>
          <p:cNvSpPr txBox="1"/>
          <p:nvPr/>
        </p:nvSpPr>
        <p:spPr>
          <a:xfrm>
            <a:off x="206864" y="5250154"/>
            <a:ext cx="1485400"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smtClean="0">
                <a:ln>
                  <a:noFill/>
                </a:ln>
                <a:solidFill>
                  <a:prstClr val="black"/>
                </a:solidFill>
                <a:effectLst/>
                <a:uLnTx/>
                <a:uFillTx/>
                <a:latin typeface="Arial" charset="0"/>
                <a:ea typeface="+mn-ea"/>
                <a:cs typeface="+mn-cs"/>
              </a:rPr>
              <a:t>Chef animalier</a:t>
            </a:r>
          </a:p>
        </p:txBody>
      </p:sp>
      <p:sp>
        <p:nvSpPr>
          <p:cNvPr id="109" name="Ellipse 108"/>
          <p:cNvSpPr/>
          <p:nvPr/>
        </p:nvSpPr>
        <p:spPr>
          <a:xfrm>
            <a:off x="3438087" y="5999960"/>
            <a:ext cx="2667000" cy="530897"/>
          </a:xfrm>
          <a:prstGeom prst="ellipse">
            <a:avLst/>
          </a:prstGeom>
          <a:effectLst>
            <a:outerShdw blurRad="76200" dir="13500000" sy="23000" kx="1200000" algn="br"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377743" tIns="86765" rIns="86765" bIns="86765" numCol="1" spcCol="1270" rtlCol="0" anchor="ctr" anchorCtr="0">
            <a:noAutofit/>
          </a:bodyPr>
          <a:lstStyle/>
          <a:p>
            <a:pPr lvl="0" algn="ctr" defTabSz="755650">
              <a:lnSpc>
                <a:spcPct val="90000"/>
              </a:lnSpc>
              <a:spcAft>
                <a:spcPct val="35000"/>
              </a:spcAft>
            </a:pPr>
            <a:r>
              <a:rPr lang="fr-FR" sz="1800" b="1" dirty="0" smtClean="0">
                <a:solidFill>
                  <a:prstClr val="black"/>
                </a:solidFill>
                <a:cs typeface="Segoe UI Light" panose="020B0502040204020203" pitchFamily="34" charset="0"/>
              </a:rPr>
              <a:t>Gérer employé</a:t>
            </a:r>
            <a:endParaRPr kumimoji="0" lang="fr-FR" sz="1800" b="1" i="0" u="none" strike="noStrike" kern="1200" cap="none" spc="0" normalizeH="0" baseline="0" noProof="0" dirty="0">
              <a:ln>
                <a:noFill/>
              </a:ln>
              <a:solidFill>
                <a:prstClr val="black"/>
              </a:solidFill>
              <a:effectLst/>
              <a:uLnTx/>
              <a:uFillTx/>
              <a:latin typeface="Calibri"/>
              <a:cs typeface="Segoe UI Light" panose="020B0502040204020203" pitchFamily="34" charset="0"/>
            </a:endParaRPr>
          </a:p>
        </p:txBody>
      </p:sp>
      <p:sp>
        <p:nvSpPr>
          <p:cNvPr id="33" name="Rectangle 32"/>
          <p:cNvSpPr/>
          <p:nvPr/>
        </p:nvSpPr>
        <p:spPr>
          <a:xfrm>
            <a:off x="11276934" y="6392359"/>
            <a:ext cx="957389" cy="276999"/>
          </a:xfrm>
          <a:prstGeom prst="rect">
            <a:avLst/>
          </a:prstGeom>
        </p:spPr>
        <p:txBody>
          <a:bodyPr wrap="square">
            <a:spAutoFit/>
          </a:bodyPr>
          <a:lstStyle/>
          <a:p>
            <a:r>
              <a:rPr lang="en-US" sz="1200" dirty="0" smtClean="0">
                <a:latin typeface="Arial" panose="020B0604020202020204" pitchFamily="34" charset="0"/>
                <a:cs typeface="Arial" panose="020B0604020202020204" pitchFamily="34" charset="0"/>
              </a:rPr>
              <a:t>12</a:t>
            </a:r>
            <a:endParaRPr lang="fr-FR" sz="1200" dirty="0">
              <a:latin typeface="Arial" panose="020B0604020202020204" pitchFamily="34" charset="0"/>
              <a:cs typeface="Arial" panose="020B0604020202020204" pitchFamily="34" charset="0"/>
            </a:endParaRPr>
          </a:p>
        </p:txBody>
      </p:sp>
      <p:cxnSp>
        <p:nvCxnSpPr>
          <p:cNvPr id="66" name="Connecteur droit avec flèche 65"/>
          <p:cNvCxnSpPr>
            <a:stCxn id="26" idx="3"/>
            <a:endCxn id="21" idx="2"/>
          </p:cNvCxnSpPr>
          <p:nvPr/>
        </p:nvCxnSpPr>
        <p:spPr>
          <a:xfrm>
            <a:off x="1353028" y="2648186"/>
            <a:ext cx="7637778" cy="1196961"/>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62" name="ZoneTexte 61"/>
          <p:cNvSpPr txBox="1"/>
          <p:nvPr/>
        </p:nvSpPr>
        <p:spPr>
          <a:xfrm>
            <a:off x="7117048" y="3157126"/>
            <a:ext cx="869149" cy="369332"/>
          </a:xfrm>
          <a:prstGeom prst="rect">
            <a:avLst/>
          </a:prstGeom>
          <a:noFill/>
        </p:spPr>
        <p:txBody>
          <a:bodyPr wrap="none" rtlCol="0">
            <a:spAutoFit/>
          </a:bodyPr>
          <a:lstStyle/>
          <a:p>
            <a:r>
              <a:rPr lang="fr-FR" dirty="0" smtClean="0"/>
              <a:t>include</a:t>
            </a:r>
            <a:endParaRPr lang="fr-FR" dirty="0"/>
          </a:p>
        </p:txBody>
      </p:sp>
      <p:cxnSp>
        <p:nvCxnSpPr>
          <p:cNvPr id="78" name="Connecteur droit avec flèche 77"/>
          <p:cNvCxnSpPr>
            <a:endCxn id="77" idx="2"/>
          </p:cNvCxnSpPr>
          <p:nvPr/>
        </p:nvCxnSpPr>
        <p:spPr>
          <a:xfrm>
            <a:off x="1353028" y="5178697"/>
            <a:ext cx="2199359" cy="1"/>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5" name="Connecteur droit avec flèche 84"/>
          <p:cNvCxnSpPr/>
          <p:nvPr/>
        </p:nvCxnSpPr>
        <p:spPr>
          <a:xfrm>
            <a:off x="1353028" y="5178698"/>
            <a:ext cx="2104150" cy="982765"/>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8" name="Connecteur droit avec flèche 87"/>
          <p:cNvCxnSpPr>
            <a:endCxn id="21" idx="2"/>
          </p:cNvCxnSpPr>
          <p:nvPr/>
        </p:nvCxnSpPr>
        <p:spPr>
          <a:xfrm flipV="1">
            <a:off x="1353028" y="3845147"/>
            <a:ext cx="7637778" cy="1333552"/>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bwMode="auto">
          <a:xfrm>
            <a:off x="-2595" y="679534"/>
            <a:ext cx="10993709" cy="177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1800" dirty="0" smtClean="0">
              <a:gradFill>
                <a:gsLst>
                  <a:gs pos="0">
                    <a:srgbClr val="FFFFFF"/>
                  </a:gs>
                  <a:gs pos="100000">
                    <a:srgbClr val="FFFFFF"/>
                  </a:gs>
                </a:gsLst>
                <a:lin ang="5400000" scaled="0"/>
              </a:gradFill>
            </a:endParaRPr>
          </a:p>
        </p:txBody>
      </p:sp>
      <p:sp>
        <p:nvSpPr>
          <p:cNvPr id="25" name="ZoneTexte 24"/>
          <p:cNvSpPr txBox="1"/>
          <p:nvPr/>
        </p:nvSpPr>
        <p:spPr>
          <a:xfrm>
            <a:off x="6623073" y="4351113"/>
            <a:ext cx="869149" cy="369332"/>
          </a:xfrm>
          <a:prstGeom prst="rect">
            <a:avLst/>
          </a:prstGeom>
          <a:noFill/>
        </p:spPr>
        <p:txBody>
          <a:bodyPr wrap="none" rtlCol="0">
            <a:spAutoFit/>
          </a:bodyPr>
          <a:lstStyle/>
          <a:p>
            <a:r>
              <a:rPr lang="fr-FR" dirty="0" smtClean="0"/>
              <a:t>include</a:t>
            </a:r>
            <a:endParaRPr lang="fr-FR" dirty="0"/>
          </a:p>
        </p:txBody>
      </p:sp>
    </p:spTree>
    <p:extLst>
      <p:ext uri="{BB962C8B-B14F-4D97-AF65-F5344CB8AC3E}">
        <p14:creationId xmlns:p14="http://schemas.microsoft.com/office/powerpoint/2010/main" val="118577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3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1000" fill="hold"/>
                                        <p:tgtEl>
                                          <p:spTgt spid="28"/>
                                        </p:tgtEl>
                                        <p:attrNameLst>
                                          <p:attrName>ppt_w</p:attrName>
                                        </p:attrNameLst>
                                      </p:cBhvr>
                                      <p:tavLst>
                                        <p:tav tm="0">
                                          <p:val>
                                            <p:fltVal val="0"/>
                                          </p:val>
                                        </p:tav>
                                        <p:tav tm="100000">
                                          <p:val>
                                            <p:strVal val="#ppt_w"/>
                                          </p:val>
                                        </p:tav>
                                      </p:tavLst>
                                    </p:anim>
                                    <p:anim calcmode="lin" valueType="num">
                                      <p:cBhvr>
                                        <p:cTn id="24" dur="1000" fill="hold"/>
                                        <p:tgtEl>
                                          <p:spTgt spid="28"/>
                                        </p:tgtEl>
                                        <p:attrNameLst>
                                          <p:attrName>ppt_h</p:attrName>
                                        </p:attrNameLst>
                                      </p:cBhvr>
                                      <p:tavLst>
                                        <p:tav tm="0">
                                          <p:val>
                                            <p:fltVal val="0"/>
                                          </p:val>
                                        </p:tav>
                                        <p:tav tm="100000">
                                          <p:val>
                                            <p:strVal val="#ppt_h"/>
                                          </p:val>
                                        </p:tav>
                                      </p:tavLst>
                                    </p:anim>
                                    <p:anim calcmode="lin" valueType="num">
                                      <p:cBhvr>
                                        <p:cTn id="25" dur="1000" fill="hold"/>
                                        <p:tgtEl>
                                          <p:spTgt spid="28"/>
                                        </p:tgtEl>
                                        <p:attrNameLst>
                                          <p:attrName>style.rotation</p:attrName>
                                        </p:attrNameLst>
                                      </p:cBhvr>
                                      <p:tavLst>
                                        <p:tav tm="0">
                                          <p:val>
                                            <p:fltVal val="90"/>
                                          </p:val>
                                        </p:tav>
                                        <p:tav tm="100000">
                                          <p:val>
                                            <p:fltVal val="0"/>
                                          </p:val>
                                        </p:tav>
                                      </p:tavLst>
                                    </p:anim>
                                    <p:animEffect transition="in" filter="fade">
                                      <p:cBhvr>
                                        <p:cTn id="26" dur="1000"/>
                                        <p:tgtEl>
                                          <p:spTgt spid="28"/>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1000" fill="hold"/>
                                        <p:tgtEl>
                                          <p:spTgt spid="17"/>
                                        </p:tgtEl>
                                        <p:attrNameLst>
                                          <p:attrName>ppt_w</p:attrName>
                                        </p:attrNameLst>
                                      </p:cBhvr>
                                      <p:tavLst>
                                        <p:tav tm="0">
                                          <p:val>
                                            <p:fltVal val="0"/>
                                          </p:val>
                                        </p:tav>
                                        <p:tav tm="100000">
                                          <p:val>
                                            <p:strVal val="#ppt_w"/>
                                          </p:val>
                                        </p:tav>
                                      </p:tavLst>
                                    </p:anim>
                                    <p:anim calcmode="lin" valueType="num">
                                      <p:cBhvr>
                                        <p:cTn id="30" dur="1000" fill="hold"/>
                                        <p:tgtEl>
                                          <p:spTgt spid="17"/>
                                        </p:tgtEl>
                                        <p:attrNameLst>
                                          <p:attrName>ppt_h</p:attrName>
                                        </p:attrNameLst>
                                      </p:cBhvr>
                                      <p:tavLst>
                                        <p:tav tm="0">
                                          <p:val>
                                            <p:fltVal val="0"/>
                                          </p:val>
                                        </p:tav>
                                        <p:tav tm="100000">
                                          <p:val>
                                            <p:strVal val="#ppt_h"/>
                                          </p:val>
                                        </p:tav>
                                      </p:tavLst>
                                    </p:anim>
                                    <p:anim calcmode="lin" valueType="num">
                                      <p:cBhvr>
                                        <p:cTn id="31" dur="1000" fill="hold"/>
                                        <p:tgtEl>
                                          <p:spTgt spid="17"/>
                                        </p:tgtEl>
                                        <p:attrNameLst>
                                          <p:attrName>style.rotation</p:attrName>
                                        </p:attrNameLst>
                                      </p:cBhvr>
                                      <p:tavLst>
                                        <p:tav tm="0">
                                          <p:val>
                                            <p:fltVal val="90"/>
                                          </p:val>
                                        </p:tav>
                                        <p:tav tm="100000">
                                          <p:val>
                                            <p:fltVal val="0"/>
                                          </p:val>
                                        </p:tav>
                                      </p:tavLst>
                                    </p:anim>
                                    <p:animEffect transition="in" filter="fade">
                                      <p:cBhvr>
                                        <p:cTn id="32" dur="1000"/>
                                        <p:tgtEl>
                                          <p:spTgt spid="17"/>
                                        </p:tgtEl>
                                      </p:cBhvr>
                                    </p:animEffect>
                                  </p:childTnLst>
                                </p:cTn>
                              </p:par>
                              <p:par>
                                <p:cTn id="33" presetID="3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p:cTn id="35" dur="1000" fill="hold"/>
                                        <p:tgtEl>
                                          <p:spTgt spid="30"/>
                                        </p:tgtEl>
                                        <p:attrNameLst>
                                          <p:attrName>ppt_w</p:attrName>
                                        </p:attrNameLst>
                                      </p:cBhvr>
                                      <p:tavLst>
                                        <p:tav tm="0">
                                          <p:val>
                                            <p:fltVal val="0"/>
                                          </p:val>
                                        </p:tav>
                                        <p:tav tm="100000">
                                          <p:val>
                                            <p:strVal val="#ppt_w"/>
                                          </p:val>
                                        </p:tav>
                                      </p:tavLst>
                                    </p:anim>
                                    <p:anim calcmode="lin" valueType="num">
                                      <p:cBhvr>
                                        <p:cTn id="36" dur="1000" fill="hold"/>
                                        <p:tgtEl>
                                          <p:spTgt spid="30"/>
                                        </p:tgtEl>
                                        <p:attrNameLst>
                                          <p:attrName>ppt_h</p:attrName>
                                        </p:attrNameLst>
                                      </p:cBhvr>
                                      <p:tavLst>
                                        <p:tav tm="0">
                                          <p:val>
                                            <p:fltVal val="0"/>
                                          </p:val>
                                        </p:tav>
                                        <p:tav tm="100000">
                                          <p:val>
                                            <p:strVal val="#ppt_h"/>
                                          </p:val>
                                        </p:tav>
                                      </p:tavLst>
                                    </p:anim>
                                    <p:anim calcmode="lin" valueType="num">
                                      <p:cBhvr>
                                        <p:cTn id="37" dur="1000" fill="hold"/>
                                        <p:tgtEl>
                                          <p:spTgt spid="30"/>
                                        </p:tgtEl>
                                        <p:attrNameLst>
                                          <p:attrName>style.rotation</p:attrName>
                                        </p:attrNameLst>
                                      </p:cBhvr>
                                      <p:tavLst>
                                        <p:tav tm="0">
                                          <p:val>
                                            <p:fltVal val="90"/>
                                          </p:val>
                                        </p:tav>
                                        <p:tav tm="100000">
                                          <p:val>
                                            <p:fltVal val="0"/>
                                          </p:val>
                                        </p:tav>
                                      </p:tavLst>
                                    </p:anim>
                                    <p:animEffect transition="in" filter="fade">
                                      <p:cBhvr>
                                        <p:cTn id="38" dur="1000"/>
                                        <p:tgtEl>
                                          <p:spTgt spid="30"/>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1000" fill="hold"/>
                                        <p:tgtEl>
                                          <p:spTgt spid="18"/>
                                        </p:tgtEl>
                                        <p:attrNameLst>
                                          <p:attrName>ppt_w</p:attrName>
                                        </p:attrNameLst>
                                      </p:cBhvr>
                                      <p:tavLst>
                                        <p:tav tm="0">
                                          <p:val>
                                            <p:fltVal val="0"/>
                                          </p:val>
                                        </p:tav>
                                        <p:tav tm="100000">
                                          <p:val>
                                            <p:strVal val="#ppt_w"/>
                                          </p:val>
                                        </p:tav>
                                      </p:tavLst>
                                    </p:anim>
                                    <p:anim calcmode="lin" valueType="num">
                                      <p:cBhvr>
                                        <p:cTn id="42" dur="1000" fill="hold"/>
                                        <p:tgtEl>
                                          <p:spTgt spid="18"/>
                                        </p:tgtEl>
                                        <p:attrNameLst>
                                          <p:attrName>ppt_h</p:attrName>
                                        </p:attrNameLst>
                                      </p:cBhvr>
                                      <p:tavLst>
                                        <p:tav tm="0">
                                          <p:val>
                                            <p:fltVal val="0"/>
                                          </p:val>
                                        </p:tav>
                                        <p:tav tm="100000">
                                          <p:val>
                                            <p:strVal val="#ppt_h"/>
                                          </p:val>
                                        </p:tav>
                                      </p:tavLst>
                                    </p:anim>
                                    <p:anim calcmode="lin" valueType="num">
                                      <p:cBhvr>
                                        <p:cTn id="43" dur="1000" fill="hold"/>
                                        <p:tgtEl>
                                          <p:spTgt spid="18"/>
                                        </p:tgtEl>
                                        <p:attrNameLst>
                                          <p:attrName>style.rotation</p:attrName>
                                        </p:attrNameLst>
                                      </p:cBhvr>
                                      <p:tavLst>
                                        <p:tav tm="0">
                                          <p:val>
                                            <p:fltVal val="90"/>
                                          </p:val>
                                        </p:tav>
                                        <p:tav tm="100000">
                                          <p:val>
                                            <p:fltVal val="0"/>
                                          </p:val>
                                        </p:tav>
                                      </p:tavLst>
                                    </p:anim>
                                    <p:animEffect transition="in" filter="fade">
                                      <p:cBhvr>
                                        <p:cTn id="44" dur="1000"/>
                                        <p:tgtEl>
                                          <p:spTgt spid="18"/>
                                        </p:tgtEl>
                                      </p:cBhvr>
                                    </p:animEffect>
                                  </p:childTnLst>
                                </p:cTn>
                              </p:par>
                              <p:par>
                                <p:cTn id="45" presetID="3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p:cTn id="47" dur="1000" fill="hold"/>
                                        <p:tgtEl>
                                          <p:spTgt spid="29"/>
                                        </p:tgtEl>
                                        <p:attrNameLst>
                                          <p:attrName>ppt_w</p:attrName>
                                        </p:attrNameLst>
                                      </p:cBhvr>
                                      <p:tavLst>
                                        <p:tav tm="0">
                                          <p:val>
                                            <p:fltVal val="0"/>
                                          </p:val>
                                        </p:tav>
                                        <p:tav tm="100000">
                                          <p:val>
                                            <p:strVal val="#ppt_w"/>
                                          </p:val>
                                        </p:tav>
                                      </p:tavLst>
                                    </p:anim>
                                    <p:anim calcmode="lin" valueType="num">
                                      <p:cBhvr>
                                        <p:cTn id="48" dur="1000" fill="hold"/>
                                        <p:tgtEl>
                                          <p:spTgt spid="29"/>
                                        </p:tgtEl>
                                        <p:attrNameLst>
                                          <p:attrName>ppt_h</p:attrName>
                                        </p:attrNameLst>
                                      </p:cBhvr>
                                      <p:tavLst>
                                        <p:tav tm="0">
                                          <p:val>
                                            <p:fltVal val="0"/>
                                          </p:val>
                                        </p:tav>
                                        <p:tav tm="100000">
                                          <p:val>
                                            <p:strVal val="#ppt_h"/>
                                          </p:val>
                                        </p:tav>
                                      </p:tavLst>
                                    </p:anim>
                                    <p:anim calcmode="lin" valueType="num">
                                      <p:cBhvr>
                                        <p:cTn id="49" dur="1000" fill="hold"/>
                                        <p:tgtEl>
                                          <p:spTgt spid="29"/>
                                        </p:tgtEl>
                                        <p:attrNameLst>
                                          <p:attrName>style.rotation</p:attrName>
                                        </p:attrNameLst>
                                      </p:cBhvr>
                                      <p:tavLst>
                                        <p:tav tm="0">
                                          <p:val>
                                            <p:fltVal val="90"/>
                                          </p:val>
                                        </p:tav>
                                        <p:tav tm="100000">
                                          <p:val>
                                            <p:fltVal val="0"/>
                                          </p:val>
                                        </p:tav>
                                      </p:tavLst>
                                    </p:anim>
                                    <p:animEffect transition="in" filter="fade">
                                      <p:cBhvr>
                                        <p:cTn id="50" dur="1000"/>
                                        <p:tgtEl>
                                          <p:spTgt spid="29"/>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76"/>
                                        </p:tgtEl>
                                        <p:attrNameLst>
                                          <p:attrName>style.visibility</p:attrName>
                                        </p:attrNameLst>
                                      </p:cBhvr>
                                      <p:to>
                                        <p:strVal val="visible"/>
                                      </p:to>
                                    </p:set>
                                    <p:anim calcmode="lin" valueType="num">
                                      <p:cBhvr>
                                        <p:cTn id="53" dur="1000" fill="hold"/>
                                        <p:tgtEl>
                                          <p:spTgt spid="76"/>
                                        </p:tgtEl>
                                        <p:attrNameLst>
                                          <p:attrName>ppt_w</p:attrName>
                                        </p:attrNameLst>
                                      </p:cBhvr>
                                      <p:tavLst>
                                        <p:tav tm="0">
                                          <p:val>
                                            <p:fltVal val="0"/>
                                          </p:val>
                                        </p:tav>
                                        <p:tav tm="100000">
                                          <p:val>
                                            <p:strVal val="#ppt_w"/>
                                          </p:val>
                                        </p:tav>
                                      </p:tavLst>
                                    </p:anim>
                                    <p:anim calcmode="lin" valueType="num">
                                      <p:cBhvr>
                                        <p:cTn id="54" dur="1000" fill="hold"/>
                                        <p:tgtEl>
                                          <p:spTgt spid="76"/>
                                        </p:tgtEl>
                                        <p:attrNameLst>
                                          <p:attrName>ppt_h</p:attrName>
                                        </p:attrNameLst>
                                      </p:cBhvr>
                                      <p:tavLst>
                                        <p:tav tm="0">
                                          <p:val>
                                            <p:fltVal val="0"/>
                                          </p:val>
                                        </p:tav>
                                        <p:tav tm="100000">
                                          <p:val>
                                            <p:strVal val="#ppt_h"/>
                                          </p:val>
                                        </p:tav>
                                      </p:tavLst>
                                    </p:anim>
                                    <p:anim calcmode="lin" valueType="num">
                                      <p:cBhvr>
                                        <p:cTn id="55" dur="1000" fill="hold"/>
                                        <p:tgtEl>
                                          <p:spTgt spid="76"/>
                                        </p:tgtEl>
                                        <p:attrNameLst>
                                          <p:attrName>style.rotation</p:attrName>
                                        </p:attrNameLst>
                                      </p:cBhvr>
                                      <p:tavLst>
                                        <p:tav tm="0">
                                          <p:val>
                                            <p:fltVal val="90"/>
                                          </p:val>
                                        </p:tav>
                                        <p:tav tm="100000">
                                          <p:val>
                                            <p:fltVal val="0"/>
                                          </p:val>
                                        </p:tav>
                                      </p:tavLst>
                                    </p:anim>
                                    <p:animEffect transition="in" filter="fade">
                                      <p:cBhvr>
                                        <p:cTn id="56" dur="1000"/>
                                        <p:tgtEl>
                                          <p:spTgt spid="7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fade">
                                      <p:cBhvr>
                                        <p:cTn id="61" dur="500"/>
                                        <p:tgtEl>
                                          <p:spTgt spid="8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500"/>
                                        <p:tgtEl>
                                          <p:spTgt spid="84"/>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77"/>
                                        </p:tgtEl>
                                        <p:attrNameLst>
                                          <p:attrName>style.visibility</p:attrName>
                                        </p:attrNameLst>
                                      </p:cBhvr>
                                      <p:to>
                                        <p:strVal val="visible"/>
                                      </p:to>
                                    </p:set>
                                    <p:anim calcmode="lin" valueType="num">
                                      <p:cBhvr>
                                        <p:cTn id="67" dur="1000" fill="hold"/>
                                        <p:tgtEl>
                                          <p:spTgt spid="77"/>
                                        </p:tgtEl>
                                        <p:attrNameLst>
                                          <p:attrName>ppt_w</p:attrName>
                                        </p:attrNameLst>
                                      </p:cBhvr>
                                      <p:tavLst>
                                        <p:tav tm="0">
                                          <p:val>
                                            <p:fltVal val="0"/>
                                          </p:val>
                                        </p:tav>
                                        <p:tav tm="100000">
                                          <p:val>
                                            <p:strVal val="#ppt_w"/>
                                          </p:val>
                                        </p:tav>
                                      </p:tavLst>
                                    </p:anim>
                                    <p:anim calcmode="lin" valueType="num">
                                      <p:cBhvr>
                                        <p:cTn id="68" dur="1000" fill="hold"/>
                                        <p:tgtEl>
                                          <p:spTgt spid="77"/>
                                        </p:tgtEl>
                                        <p:attrNameLst>
                                          <p:attrName>ppt_h</p:attrName>
                                        </p:attrNameLst>
                                      </p:cBhvr>
                                      <p:tavLst>
                                        <p:tav tm="0">
                                          <p:val>
                                            <p:fltVal val="0"/>
                                          </p:val>
                                        </p:tav>
                                        <p:tav tm="100000">
                                          <p:val>
                                            <p:strVal val="#ppt_h"/>
                                          </p:val>
                                        </p:tav>
                                      </p:tavLst>
                                    </p:anim>
                                    <p:anim calcmode="lin" valueType="num">
                                      <p:cBhvr>
                                        <p:cTn id="69" dur="1000" fill="hold"/>
                                        <p:tgtEl>
                                          <p:spTgt spid="77"/>
                                        </p:tgtEl>
                                        <p:attrNameLst>
                                          <p:attrName>style.rotation</p:attrName>
                                        </p:attrNameLst>
                                      </p:cBhvr>
                                      <p:tavLst>
                                        <p:tav tm="0">
                                          <p:val>
                                            <p:fltVal val="90"/>
                                          </p:val>
                                        </p:tav>
                                        <p:tav tm="100000">
                                          <p:val>
                                            <p:fltVal val="0"/>
                                          </p:val>
                                        </p:tav>
                                      </p:tavLst>
                                    </p:anim>
                                    <p:animEffect transition="in" filter="fade">
                                      <p:cBhvr>
                                        <p:cTn id="70" dur="1000"/>
                                        <p:tgtEl>
                                          <p:spTgt spid="77"/>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109"/>
                                        </p:tgtEl>
                                        <p:attrNameLst>
                                          <p:attrName>style.visibility</p:attrName>
                                        </p:attrNameLst>
                                      </p:cBhvr>
                                      <p:to>
                                        <p:strVal val="visible"/>
                                      </p:to>
                                    </p:set>
                                    <p:anim calcmode="lin" valueType="num">
                                      <p:cBhvr>
                                        <p:cTn id="73" dur="1000" fill="hold"/>
                                        <p:tgtEl>
                                          <p:spTgt spid="109"/>
                                        </p:tgtEl>
                                        <p:attrNameLst>
                                          <p:attrName>ppt_w</p:attrName>
                                        </p:attrNameLst>
                                      </p:cBhvr>
                                      <p:tavLst>
                                        <p:tav tm="0">
                                          <p:val>
                                            <p:fltVal val="0"/>
                                          </p:val>
                                        </p:tav>
                                        <p:tav tm="100000">
                                          <p:val>
                                            <p:strVal val="#ppt_w"/>
                                          </p:val>
                                        </p:tav>
                                      </p:tavLst>
                                    </p:anim>
                                    <p:anim calcmode="lin" valueType="num">
                                      <p:cBhvr>
                                        <p:cTn id="74" dur="1000" fill="hold"/>
                                        <p:tgtEl>
                                          <p:spTgt spid="109"/>
                                        </p:tgtEl>
                                        <p:attrNameLst>
                                          <p:attrName>ppt_h</p:attrName>
                                        </p:attrNameLst>
                                      </p:cBhvr>
                                      <p:tavLst>
                                        <p:tav tm="0">
                                          <p:val>
                                            <p:fltVal val="0"/>
                                          </p:val>
                                        </p:tav>
                                        <p:tav tm="100000">
                                          <p:val>
                                            <p:strVal val="#ppt_h"/>
                                          </p:val>
                                        </p:tav>
                                      </p:tavLst>
                                    </p:anim>
                                    <p:anim calcmode="lin" valueType="num">
                                      <p:cBhvr>
                                        <p:cTn id="75" dur="1000" fill="hold"/>
                                        <p:tgtEl>
                                          <p:spTgt spid="109"/>
                                        </p:tgtEl>
                                        <p:attrNameLst>
                                          <p:attrName>style.rotation</p:attrName>
                                        </p:attrNameLst>
                                      </p:cBhvr>
                                      <p:tavLst>
                                        <p:tav tm="0">
                                          <p:val>
                                            <p:fltVal val="90"/>
                                          </p:val>
                                        </p:tav>
                                        <p:tav tm="100000">
                                          <p:val>
                                            <p:fltVal val="0"/>
                                          </p:val>
                                        </p:tav>
                                      </p:tavLst>
                                    </p:anim>
                                    <p:animEffect transition="in" filter="fade">
                                      <p:cBhvr>
                                        <p:cTn id="76" dur="1000"/>
                                        <p:tgtEl>
                                          <p:spTgt spid="109"/>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1000" fill="hold"/>
                                        <p:tgtEl>
                                          <p:spTgt spid="21"/>
                                        </p:tgtEl>
                                        <p:attrNameLst>
                                          <p:attrName>ppt_w</p:attrName>
                                        </p:attrNameLst>
                                      </p:cBhvr>
                                      <p:tavLst>
                                        <p:tav tm="0">
                                          <p:val>
                                            <p:fltVal val="0"/>
                                          </p:val>
                                        </p:tav>
                                        <p:tav tm="100000">
                                          <p:val>
                                            <p:strVal val="#ppt_w"/>
                                          </p:val>
                                        </p:tav>
                                      </p:tavLst>
                                    </p:anim>
                                    <p:anim calcmode="lin" valueType="num">
                                      <p:cBhvr>
                                        <p:cTn id="80" dur="1000" fill="hold"/>
                                        <p:tgtEl>
                                          <p:spTgt spid="21"/>
                                        </p:tgtEl>
                                        <p:attrNameLst>
                                          <p:attrName>ppt_h</p:attrName>
                                        </p:attrNameLst>
                                      </p:cBhvr>
                                      <p:tavLst>
                                        <p:tav tm="0">
                                          <p:val>
                                            <p:fltVal val="0"/>
                                          </p:val>
                                        </p:tav>
                                        <p:tav tm="100000">
                                          <p:val>
                                            <p:strVal val="#ppt_h"/>
                                          </p:val>
                                        </p:tav>
                                      </p:tavLst>
                                    </p:anim>
                                    <p:anim calcmode="lin" valueType="num">
                                      <p:cBhvr>
                                        <p:cTn id="81" dur="1000" fill="hold"/>
                                        <p:tgtEl>
                                          <p:spTgt spid="21"/>
                                        </p:tgtEl>
                                        <p:attrNameLst>
                                          <p:attrName>style.rotation</p:attrName>
                                        </p:attrNameLst>
                                      </p:cBhvr>
                                      <p:tavLst>
                                        <p:tav tm="0">
                                          <p:val>
                                            <p:fltVal val="90"/>
                                          </p:val>
                                        </p:tav>
                                        <p:tav tm="100000">
                                          <p:val>
                                            <p:fltVal val="0"/>
                                          </p:val>
                                        </p:tav>
                                      </p:tavLst>
                                    </p:anim>
                                    <p:animEffect transition="in" filter="fade">
                                      <p:cBhvr>
                                        <p:cTn id="82" dur="1000"/>
                                        <p:tgtEl>
                                          <p:spTgt spid="21"/>
                                        </p:tgtEl>
                                      </p:cBhvr>
                                    </p:animEffect>
                                  </p:childTnLst>
                                </p:cTn>
                              </p:par>
                              <p:par>
                                <p:cTn id="83" presetID="31" presetClass="entr" presetSubtype="0"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anim calcmode="lin" valueType="num">
                                      <p:cBhvr>
                                        <p:cTn id="85" dur="1000" fill="hold"/>
                                        <p:tgtEl>
                                          <p:spTgt spid="66"/>
                                        </p:tgtEl>
                                        <p:attrNameLst>
                                          <p:attrName>ppt_w</p:attrName>
                                        </p:attrNameLst>
                                      </p:cBhvr>
                                      <p:tavLst>
                                        <p:tav tm="0">
                                          <p:val>
                                            <p:fltVal val="0"/>
                                          </p:val>
                                        </p:tav>
                                        <p:tav tm="100000">
                                          <p:val>
                                            <p:strVal val="#ppt_w"/>
                                          </p:val>
                                        </p:tav>
                                      </p:tavLst>
                                    </p:anim>
                                    <p:anim calcmode="lin" valueType="num">
                                      <p:cBhvr>
                                        <p:cTn id="86" dur="1000" fill="hold"/>
                                        <p:tgtEl>
                                          <p:spTgt spid="66"/>
                                        </p:tgtEl>
                                        <p:attrNameLst>
                                          <p:attrName>ppt_h</p:attrName>
                                        </p:attrNameLst>
                                      </p:cBhvr>
                                      <p:tavLst>
                                        <p:tav tm="0">
                                          <p:val>
                                            <p:fltVal val="0"/>
                                          </p:val>
                                        </p:tav>
                                        <p:tav tm="100000">
                                          <p:val>
                                            <p:strVal val="#ppt_h"/>
                                          </p:val>
                                        </p:tav>
                                      </p:tavLst>
                                    </p:anim>
                                    <p:anim calcmode="lin" valueType="num">
                                      <p:cBhvr>
                                        <p:cTn id="87" dur="1000" fill="hold"/>
                                        <p:tgtEl>
                                          <p:spTgt spid="66"/>
                                        </p:tgtEl>
                                        <p:attrNameLst>
                                          <p:attrName>style.rotation</p:attrName>
                                        </p:attrNameLst>
                                      </p:cBhvr>
                                      <p:tavLst>
                                        <p:tav tm="0">
                                          <p:val>
                                            <p:fltVal val="90"/>
                                          </p:val>
                                        </p:tav>
                                        <p:tav tm="100000">
                                          <p:val>
                                            <p:fltVal val="0"/>
                                          </p:val>
                                        </p:tav>
                                      </p:tavLst>
                                    </p:anim>
                                    <p:animEffect transition="in" filter="fade">
                                      <p:cBhvr>
                                        <p:cTn id="88" dur="1000"/>
                                        <p:tgtEl>
                                          <p:spTgt spid="66"/>
                                        </p:tgtEl>
                                      </p:cBhvr>
                                    </p:animEffect>
                                  </p:childTnLst>
                                </p:cTn>
                              </p:par>
                              <p:par>
                                <p:cTn id="89" presetID="31" presetClass="entr" presetSubtype="0" fill="hold" nodeType="withEffect">
                                  <p:stCondLst>
                                    <p:cond delay="0"/>
                                  </p:stCondLst>
                                  <p:childTnLst>
                                    <p:set>
                                      <p:cBhvr>
                                        <p:cTn id="90" dur="1" fill="hold">
                                          <p:stCondLst>
                                            <p:cond delay="0"/>
                                          </p:stCondLst>
                                        </p:cTn>
                                        <p:tgtEl>
                                          <p:spTgt spid="78"/>
                                        </p:tgtEl>
                                        <p:attrNameLst>
                                          <p:attrName>style.visibility</p:attrName>
                                        </p:attrNameLst>
                                      </p:cBhvr>
                                      <p:to>
                                        <p:strVal val="visible"/>
                                      </p:to>
                                    </p:set>
                                    <p:anim calcmode="lin" valueType="num">
                                      <p:cBhvr>
                                        <p:cTn id="91" dur="1000" fill="hold"/>
                                        <p:tgtEl>
                                          <p:spTgt spid="78"/>
                                        </p:tgtEl>
                                        <p:attrNameLst>
                                          <p:attrName>ppt_w</p:attrName>
                                        </p:attrNameLst>
                                      </p:cBhvr>
                                      <p:tavLst>
                                        <p:tav tm="0">
                                          <p:val>
                                            <p:fltVal val="0"/>
                                          </p:val>
                                        </p:tav>
                                        <p:tav tm="100000">
                                          <p:val>
                                            <p:strVal val="#ppt_w"/>
                                          </p:val>
                                        </p:tav>
                                      </p:tavLst>
                                    </p:anim>
                                    <p:anim calcmode="lin" valueType="num">
                                      <p:cBhvr>
                                        <p:cTn id="92" dur="1000" fill="hold"/>
                                        <p:tgtEl>
                                          <p:spTgt spid="78"/>
                                        </p:tgtEl>
                                        <p:attrNameLst>
                                          <p:attrName>ppt_h</p:attrName>
                                        </p:attrNameLst>
                                      </p:cBhvr>
                                      <p:tavLst>
                                        <p:tav tm="0">
                                          <p:val>
                                            <p:fltVal val="0"/>
                                          </p:val>
                                        </p:tav>
                                        <p:tav tm="100000">
                                          <p:val>
                                            <p:strVal val="#ppt_h"/>
                                          </p:val>
                                        </p:tav>
                                      </p:tavLst>
                                    </p:anim>
                                    <p:anim calcmode="lin" valueType="num">
                                      <p:cBhvr>
                                        <p:cTn id="93" dur="1000" fill="hold"/>
                                        <p:tgtEl>
                                          <p:spTgt spid="78"/>
                                        </p:tgtEl>
                                        <p:attrNameLst>
                                          <p:attrName>style.rotation</p:attrName>
                                        </p:attrNameLst>
                                      </p:cBhvr>
                                      <p:tavLst>
                                        <p:tav tm="0">
                                          <p:val>
                                            <p:fltVal val="90"/>
                                          </p:val>
                                        </p:tav>
                                        <p:tav tm="100000">
                                          <p:val>
                                            <p:fltVal val="0"/>
                                          </p:val>
                                        </p:tav>
                                      </p:tavLst>
                                    </p:anim>
                                    <p:animEffect transition="in" filter="fade">
                                      <p:cBhvr>
                                        <p:cTn id="94" dur="1000"/>
                                        <p:tgtEl>
                                          <p:spTgt spid="78"/>
                                        </p:tgtEl>
                                      </p:cBhvr>
                                    </p:animEffect>
                                  </p:childTnLst>
                                </p:cTn>
                              </p:par>
                              <p:par>
                                <p:cTn id="95" presetID="31" presetClass="entr" presetSubtype="0" fill="hold" nodeType="withEffect">
                                  <p:stCondLst>
                                    <p:cond delay="0"/>
                                  </p:stCondLst>
                                  <p:childTnLst>
                                    <p:set>
                                      <p:cBhvr>
                                        <p:cTn id="96" dur="1" fill="hold">
                                          <p:stCondLst>
                                            <p:cond delay="0"/>
                                          </p:stCondLst>
                                        </p:cTn>
                                        <p:tgtEl>
                                          <p:spTgt spid="85"/>
                                        </p:tgtEl>
                                        <p:attrNameLst>
                                          <p:attrName>style.visibility</p:attrName>
                                        </p:attrNameLst>
                                      </p:cBhvr>
                                      <p:to>
                                        <p:strVal val="visible"/>
                                      </p:to>
                                    </p:set>
                                    <p:anim calcmode="lin" valueType="num">
                                      <p:cBhvr>
                                        <p:cTn id="97" dur="1000" fill="hold"/>
                                        <p:tgtEl>
                                          <p:spTgt spid="85"/>
                                        </p:tgtEl>
                                        <p:attrNameLst>
                                          <p:attrName>ppt_w</p:attrName>
                                        </p:attrNameLst>
                                      </p:cBhvr>
                                      <p:tavLst>
                                        <p:tav tm="0">
                                          <p:val>
                                            <p:fltVal val="0"/>
                                          </p:val>
                                        </p:tav>
                                        <p:tav tm="100000">
                                          <p:val>
                                            <p:strVal val="#ppt_w"/>
                                          </p:val>
                                        </p:tav>
                                      </p:tavLst>
                                    </p:anim>
                                    <p:anim calcmode="lin" valueType="num">
                                      <p:cBhvr>
                                        <p:cTn id="98" dur="1000" fill="hold"/>
                                        <p:tgtEl>
                                          <p:spTgt spid="85"/>
                                        </p:tgtEl>
                                        <p:attrNameLst>
                                          <p:attrName>ppt_h</p:attrName>
                                        </p:attrNameLst>
                                      </p:cBhvr>
                                      <p:tavLst>
                                        <p:tav tm="0">
                                          <p:val>
                                            <p:fltVal val="0"/>
                                          </p:val>
                                        </p:tav>
                                        <p:tav tm="100000">
                                          <p:val>
                                            <p:strVal val="#ppt_h"/>
                                          </p:val>
                                        </p:tav>
                                      </p:tavLst>
                                    </p:anim>
                                    <p:anim calcmode="lin" valueType="num">
                                      <p:cBhvr>
                                        <p:cTn id="99" dur="1000" fill="hold"/>
                                        <p:tgtEl>
                                          <p:spTgt spid="85"/>
                                        </p:tgtEl>
                                        <p:attrNameLst>
                                          <p:attrName>style.rotation</p:attrName>
                                        </p:attrNameLst>
                                      </p:cBhvr>
                                      <p:tavLst>
                                        <p:tav tm="0">
                                          <p:val>
                                            <p:fltVal val="90"/>
                                          </p:val>
                                        </p:tav>
                                        <p:tav tm="100000">
                                          <p:val>
                                            <p:fltVal val="0"/>
                                          </p:val>
                                        </p:tav>
                                      </p:tavLst>
                                    </p:anim>
                                    <p:animEffect transition="in" filter="fade">
                                      <p:cBhvr>
                                        <p:cTn id="100" dur="1000"/>
                                        <p:tgtEl>
                                          <p:spTgt spid="85"/>
                                        </p:tgtEl>
                                      </p:cBhvr>
                                    </p:animEffect>
                                  </p:childTnLst>
                                </p:cTn>
                              </p:par>
                              <p:par>
                                <p:cTn id="101" presetID="31" presetClass="entr" presetSubtype="0" fill="hold" nodeType="withEffect">
                                  <p:stCondLst>
                                    <p:cond delay="0"/>
                                  </p:stCondLst>
                                  <p:childTnLst>
                                    <p:set>
                                      <p:cBhvr>
                                        <p:cTn id="102" dur="1" fill="hold">
                                          <p:stCondLst>
                                            <p:cond delay="0"/>
                                          </p:stCondLst>
                                        </p:cTn>
                                        <p:tgtEl>
                                          <p:spTgt spid="88"/>
                                        </p:tgtEl>
                                        <p:attrNameLst>
                                          <p:attrName>style.visibility</p:attrName>
                                        </p:attrNameLst>
                                      </p:cBhvr>
                                      <p:to>
                                        <p:strVal val="visible"/>
                                      </p:to>
                                    </p:set>
                                    <p:anim calcmode="lin" valueType="num">
                                      <p:cBhvr>
                                        <p:cTn id="103" dur="1000" fill="hold"/>
                                        <p:tgtEl>
                                          <p:spTgt spid="88"/>
                                        </p:tgtEl>
                                        <p:attrNameLst>
                                          <p:attrName>ppt_w</p:attrName>
                                        </p:attrNameLst>
                                      </p:cBhvr>
                                      <p:tavLst>
                                        <p:tav tm="0">
                                          <p:val>
                                            <p:fltVal val="0"/>
                                          </p:val>
                                        </p:tav>
                                        <p:tav tm="100000">
                                          <p:val>
                                            <p:strVal val="#ppt_w"/>
                                          </p:val>
                                        </p:tav>
                                      </p:tavLst>
                                    </p:anim>
                                    <p:anim calcmode="lin" valueType="num">
                                      <p:cBhvr>
                                        <p:cTn id="104" dur="1000" fill="hold"/>
                                        <p:tgtEl>
                                          <p:spTgt spid="88"/>
                                        </p:tgtEl>
                                        <p:attrNameLst>
                                          <p:attrName>ppt_h</p:attrName>
                                        </p:attrNameLst>
                                      </p:cBhvr>
                                      <p:tavLst>
                                        <p:tav tm="0">
                                          <p:val>
                                            <p:fltVal val="0"/>
                                          </p:val>
                                        </p:tav>
                                        <p:tav tm="100000">
                                          <p:val>
                                            <p:strVal val="#ppt_h"/>
                                          </p:val>
                                        </p:tav>
                                      </p:tavLst>
                                    </p:anim>
                                    <p:anim calcmode="lin" valueType="num">
                                      <p:cBhvr>
                                        <p:cTn id="105" dur="1000" fill="hold"/>
                                        <p:tgtEl>
                                          <p:spTgt spid="88"/>
                                        </p:tgtEl>
                                        <p:attrNameLst>
                                          <p:attrName>style.rotation</p:attrName>
                                        </p:attrNameLst>
                                      </p:cBhvr>
                                      <p:tavLst>
                                        <p:tav tm="0">
                                          <p:val>
                                            <p:fltVal val="90"/>
                                          </p:val>
                                        </p:tav>
                                        <p:tav tm="100000">
                                          <p:val>
                                            <p:fltVal val="0"/>
                                          </p:val>
                                        </p:tav>
                                      </p:tavLst>
                                    </p:anim>
                                    <p:animEffect transition="in" filter="fade">
                                      <p:cBhvr>
                                        <p:cTn id="106" dur="1000"/>
                                        <p:tgtEl>
                                          <p:spTgt spid="88"/>
                                        </p:tgtEl>
                                      </p:cBhvr>
                                    </p:animEffect>
                                  </p:childTnLst>
                                </p:cTn>
                              </p:par>
                            </p:childTnLst>
                          </p:cTn>
                        </p:par>
                      </p:childTnLst>
                    </p:cTn>
                  </p:par>
                  <p:par>
                    <p:cTn id="107" fill="hold">
                      <p:stCondLst>
                        <p:cond delay="indefinite"/>
                      </p:stCondLst>
                      <p:childTnLst>
                        <p:par>
                          <p:cTn id="108" fill="hold">
                            <p:stCondLst>
                              <p:cond delay="0"/>
                            </p:stCondLst>
                            <p:childTnLst>
                              <p:par>
                                <p:cTn id="109" presetID="6" presetClass="entr" presetSubtype="16" fill="hold" grpId="0" nodeType="clickEffect">
                                  <p:stCondLst>
                                    <p:cond delay="0"/>
                                  </p:stCondLst>
                                  <p:childTnLst>
                                    <p:set>
                                      <p:cBhvr>
                                        <p:cTn id="110" dur="1" fill="hold">
                                          <p:stCondLst>
                                            <p:cond delay="0"/>
                                          </p:stCondLst>
                                        </p:cTn>
                                        <p:tgtEl>
                                          <p:spTgt spid="62"/>
                                        </p:tgtEl>
                                        <p:attrNameLst>
                                          <p:attrName>style.visibility</p:attrName>
                                        </p:attrNameLst>
                                      </p:cBhvr>
                                      <p:to>
                                        <p:strVal val="visible"/>
                                      </p:to>
                                    </p:set>
                                    <p:animEffect transition="in" filter="circle(in)">
                                      <p:cBhvr>
                                        <p:cTn id="111" dur="2000"/>
                                        <p:tgtEl>
                                          <p:spTgt spid="62"/>
                                        </p:tgtEl>
                                      </p:cBhvr>
                                    </p:animEffect>
                                  </p:childTnLst>
                                </p:cTn>
                              </p:par>
                              <p:par>
                                <p:cTn id="112" presetID="2" presetClass="entr" presetSubtype="8" fill="hold" grpId="0" nodeType="withEffect">
                                  <p:stCondLst>
                                    <p:cond delay="0"/>
                                  </p:stCondLst>
                                  <p:childTnLst>
                                    <p:set>
                                      <p:cBhvr>
                                        <p:cTn id="113" dur="1" fill="hold">
                                          <p:stCondLst>
                                            <p:cond delay="0"/>
                                          </p:stCondLst>
                                        </p:cTn>
                                        <p:tgtEl>
                                          <p:spTgt spid="104"/>
                                        </p:tgtEl>
                                        <p:attrNameLst>
                                          <p:attrName>style.visibility</p:attrName>
                                        </p:attrNameLst>
                                      </p:cBhvr>
                                      <p:to>
                                        <p:strVal val="visible"/>
                                      </p:to>
                                    </p:set>
                                    <p:anim calcmode="lin" valueType="num">
                                      <p:cBhvr additive="base">
                                        <p:cTn id="114" dur="500" fill="hold"/>
                                        <p:tgtEl>
                                          <p:spTgt spid="104"/>
                                        </p:tgtEl>
                                        <p:attrNameLst>
                                          <p:attrName>ppt_x</p:attrName>
                                        </p:attrNameLst>
                                      </p:cBhvr>
                                      <p:tavLst>
                                        <p:tav tm="0">
                                          <p:val>
                                            <p:strVal val="0-#ppt_w/2"/>
                                          </p:val>
                                        </p:tav>
                                        <p:tav tm="100000">
                                          <p:val>
                                            <p:strVal val="#ppt_x"/>
                                          </p:val>
                                        </p:tav>
                                      </p:tavLst>
                                    </p:anim>
                                    <p:anim calcmode="lin" valueType="num">
                                      <p:cBhvr additive="base">
                                        <p:cTn id="115" dur="500" fill="hold"/>
                                        <p:tgtEl>
                                          <p:spTgt spid="104"/>
                                        </p:tgtEl>
                                        <p:attrNameLst>
                                          <p:attrName>ppt_y</p:attrName>
                                        </p:attrNameLst>
                                      </p:cBhvr>
                                      <p:tavLst>
                                        <p:tav tm="0">
                                          <p:val>
                                            <p:strVal val="#ppt_y"/>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6" presetClass="entr" presetSubtype="16" fill="hold" grpId="0" nodeType="clickEffect">
                                  <p:stCondLst>
                                    <p:cond delay="0"/>
                                  </p:stCondLst>
                                  <p:childTnLst>
                                    <p:set>
                                      <p:cBhvr>
                                        <p:cTn id="119" dur="1" fill="hold">
                                          <p:stCondLst>
                                            <p:cond delay="0"/>
                                          </p:stCondLst>
                                        </p:cTn>
                                        <p:tgtEl>
                                          <p:spTgt spid="25"/>
                                        </p:tgtEl>
                                        <p:attrNameLst>
                                          <p:attrName>style.visibility</p:attrName>
                                        </p:attrNameLst>
                                      </p:cBhvr>
                                      <p:to>
                                        <p:strVal val="visible"/>
                                      </p:to>
                                    </p:set>
                                    <p:animEffect transition="in" filter="circle(in)">
                                      <p:cBhvr>
                                        <p:cTn id="120"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7" grpId="0" animBg="1"/>
      <p:bldP spid="18" grpId="0" animBg="1"/>
      <p:bldP spid="21" grpId="0" animBg="1"/>
      <p:bldP spid="27" grpId="0"/>
      <p:bldP spid="76" grpId="0" animBg="1"/>
      <p:bldP spid="77" grpId="0" animBg="1"/>
      <p:bldP spid="84" grpId="0"/>
      <p:bldP spid="109" grpId="0" animBg="1"/>
      <p:bldP spid="62" grpId="0"/>
      <p:bldP spid="104" grpId="0" animBg="1"/>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endParaRPr lang="fr-FR"/>
          </a:p>
        </p:txBody>
      </p:sp>
      <p:sp>
        <p:nvSpPr>
          <p:cNvPr id="3" name="Sous-titre 2"/>
          <p:cNvSpPr>
            <a:spLocks noGrp="1"/>
          </p:cNvSpPr>
          <p:nvPr>
            <p:ph type="subTitle" idx="1"/>
          </p:nvPr>
        </p:nvSpPr>
        <p:spPr/>
        <p:txBody>
          <a:bodyPr/>
          <a:lstStyle/>
          <a:p>
            <a:endParaRPr lang="fr-FR"/>
          </a:p>
        </p:txBody>
      </p:sp>
      <p:sp>
        <p:nvSpPr>
          <p:cNvPr id="4" name="Espace réservé du texte 3"/>
          <p:cNvSpPr>
            <a:spLocks noGrp="1"/>
          </p:cNvSpPr>
          <p:nvPr>
            <p:ph type="body" sz="quarter" idx="10"/>
          </p:nvPr>
        </p:nvSpPr>
        <p:spPr/>
        <p:txBody>
          <a:bodyPr/>
          <a:lstStyle/>
          <a:p>
            <a:endParaRPr lang="fr-FR"/>
          </a:p>
        </p:txBody>
      </p:sp>
      <p:pic>
        <p:nvPicPr>
          <p:cNvPr id="5" name="image30.jpg" descr="C:\Users\DELL 5490\Desktop\uml\La Gestion des employés.jpg"/>
          <p:cNvPicPr/>
          <p:nvPr/>
        </p:nvPicPr>
        <p:blipFill>
          <a:blip r:embed="rId2"/>
          <a:srcRect/>
          <a:stretch>
            <a:fillRect/>
          </a:stretch>
        </p:blipFill>
        <p:spPr>
          <a:xfrm>
            <a:off x="380206" y="-28433"/>
            <a:ext cx="11430000" cy="7038833"/>
          </a:xfrm>
          <a:prstGeom prst="rect">
            <a:avLst/>
          </a:prstGeom>
          <a:ln/>
        </p:spPr>
      </p:pic>
    </p:spTree>
    <p:extLst>
      <p:ext uri="{BB962C8B-B14F-4D97-AF65-F5344CB8AC3E}">
        <p14:creationId xmlns:p14="http://schemas.microsoft.com/office/powerpoint/2010/main" val="14181783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6" name="Rectangle 5"/>
          <p:cNvSpPr/>
          <p:nvPr/>
        </p:nvSpPr>
        <p:spPr bwMode="auto">
          <a:xfrm>
            <a:off x="11276932" y="679536"/>
            <a:ext cx="956084" cy="177421"/>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Calibri"/>
              <a:ea typeface="+mn-ea"/>
              <a:cs typeface="+mn-cs"/>
            </a:endParaRPr>
          </a:p>
        </p:txBody>
      </p:sp>
      <p:sp>
        <p:nvSpPr>
          <p:cNvPr id="7" name="Rectangle 6"/>
          <p:cNvSpPr/>
          <p:nvPr/>
        </p:nvSpPr>
        <p:spPr>
          <a:xfrm>
            <a:off x="-40697" y="-124805"/>
            <a:ext cx="11907338" cy="83099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4800" b="0" i="0" u="none" strike="noStrike" kern="1200" cap="none" spc="-100" normalizeH="0" baseline="0" noProof="0" dirty="0">
                <a:ln w="3175">
                  <a:noFill/>
                </a:ln>
                <a:solidFill>
                  <a:srgbClr val="000000"/>
                </a:solidFill>
                <a:effectLst/>
                <a:uLnTx/>
                <a:uFillTx/>
                <a:latin typeface="Rockwell" pitchFamily="18" charset="0"/>
                <a:ea typeface="+mn-ea"/>
                <a:cs typeface="Arial" charset="0"/>
              </a:rPr>
              <a:t>Etude conceptuelle </a:t>
            </a:r>
          </a:p>
        </p:txBody>
      </p:sp>
      <p:sp>
        <p:nvSpPr>
          <p:cNvPr id="12" name="Title 1"/>
          <p:cNvSpPr txBox="1">
            <a:spLocks/>
          </p:cNvSpPr>
          <p:nvPr/>
        </p:nvSpPr>
        <p:spPr>
          <a:xfrm>
            <a:off x="8254651" y="189995"/>
            <a:ext cx="3807603" cy="7755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r" defTabSz="914363" rtl="0" eaLnBrk="1" fontAlgn="base" latinLnBrk="0" hangingPunct="1">
              <a:lnSpc>
                <a:spcPct val="90000"/>
              </a:lnSpc>
              <a:spcBef>
                <a:spcPct val="0"/>
              </a:spcBef>
              <a:spcAft>
                <a:spcPct val="0"/>
              </a:spcAft>
              <a:buClrTx/>
              <a:buSzTx/>
              <a:buFontTx/>
              <a:buNone/>
              <a:tabLst/>
              <a:defRPr/>
            </a:pPr>
            <a:r>
              <a:rPr kumimoji="0" lang="fr-FR" sz="2800" b="0" i="0" u="none" strike="noStrike" kern="1200" cap="none" spc="-100" normalizeH="0" baseline="0" noProof="0" dirty="0">
                <a:ln w="3175">
                  <a:noFill/>
                </a:ln>
                <a:solidFill>
                  <a:srgbClr val="00B0F0"/>
                </a:solidFill>
                <a:effectLst/>
                <a:uLnTx/>
                <a:uFillTx/>
                <a:latin typeface="Rockwell" pitchFamily="18" charset="0"/>
                <a:ea typeface="+mn-ea"/>
                <a:cs typeface="Arial" charset="0"/>
              </a:rPr>
              <a:t>Capture des besoins</a:t>
            </a:r>
          </a:p>
          <a:p>
            <a:pPr marL="0" marR="0" lvl="0" indent="0" algn="r" defTabSz="914363" rtl="0" eaLnBrk="1" fontAlgn="base" latinLnBrk="0" hangingPunct="1">
              <a:lnSpc>
                <a:spcPct val="90000"/>
              </a:lnSpc>
              <a:spcBef>
                <a:spcPct val="0"/>
              </a:spcBef>
              <a:spcAft>
                <a:spcPct val="0"/>
              </a:spcAft>
              <a:buClrTx/>
              <a:buSzTx/>
              <a:buFontTx/>
              <a:buNone/>
              <a:tabLst/>
              <a:defRPr/>
            </a:pPr>
            <a:endParaRPr kumimoji="0" lang="fr-FR" sz="2800" b="0" i="0" u="none" strike="noStrike" kern="1200" cap="none" spc="-100" normalizeH="0" baseline="0" noProof="0" dirty="0" smtClean="0">
              <a:ln w="3175">
                <a:noFill/>
              </a:ln>
              <a:solidFill>
                <a:srgbClr val="00B0F0"/>
              </a:solidFill>
              <a:effectLst/>
              <a:uLnTx/>
              <a:uFillTx/>
              <a:latin typeface="Verdana" pitchFamily="34" charset="0"/>
              <a:ea typeface="Verdana" pitchFamily="34" charset="0"/>
              <a:cs typeface="Verdana" pitchFamily="34" charset="0"/>
            </a:endParaRPr>
          </a:p>
        </p:txBody>
      </p:sp>
      <p:sp>
        <p:nvSpPr>
          <p:cNvPr id="17" name="Ellipse 16"/>
          <p:cNvSpPr/>
          <p:nvPr/>
        </p:nvSpPr>
        <p:spPr>
          <a:xfrm>
            <a:off x="3403173" y="1828800"/>
            <a:ext cx="3796218" cy="617930"/>
          </a:xfrm>
          <a:prstGeom prst="ellipse">
            <a:avLst/>
          </a:prstGeom>
          <a:effectLst>
            <a:outerShdw blurRad="76200" dir="13500000" sy="23000" kx="1200000" algn="br"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377743" tIns="86765" rIns="86765" bIns="86765" numCol="1" spcCol="1270" rtlCol="0" anchor="ctr" anchorCtr="0">
            <a:noAutofit/>
          </a:bodyPr>
          <a:lstStyle/>
          <a:p>
            <a:pPr lvl="0" algn="ctr" defTabSz="755650">
              <a:lnSpc>
                <a:spcPct val="90000"/>
              </a:lnSpc>
              <a:spcAft>
                <a:spcPct val="35000"/>
              </a:spcAft>
            </a:pPr>
            <a:r>
              <a:rPr lang="fr-FR" sz="1800" b="1" dirty="0" smtClean="0">
                <a:solidFill>
                  <a:prstClr val="black"/>
                </a:solidFill>
                <a:cs typeface="Segoe UI Light" panose="020B0502040204020203" pitchFamily="34" charset="0"/>
              </a:rPr>
              <a:t>Gérer l’état d’animal</a:t>
            </a:r>
            <a:endParaRPr kumimoji="0" lang="fr-FR" sz="1800" b="1" u="none" strike="noStrike" kern="1200" cap="none" spc="0" normalizeH="0" baseline="0" noProof="0" dirty="0">
              <a:ln>
                <a:noFill/>
              </a:ln>
              <a:solidFill>
                <a:prstClr val="black"/>
              </a:solidFill>
              <a:effectLst/>
              <a:uLnTx/>
              <a:uFillTx/>
              <a:latin typeface="Calibri"/>
              <a:cs typeface="Segoe UI Light" panose="020B0502040204020203" pitchFamily="34" charset="0"/>
            </a:endParaRPr>
          </a:p>
        </p:txBody>
      </p:sp>
      <p:sp>
        <p:nvSpPr>
          <p:cNvPr id="18" name="Ellipse 17"/>
          <p:cNvSpPr/>
          <p:nvPr/>
        </p:nvSpPr>
        <p:spPr>
          <a:xfrm>
            <a:off x="3663714" y="3246721"/>
            <a:ext cx="3429000" cy="598711"/>
          </a:xfrm>
          <a:prstGeom prst="ellipse">
            <a:avLst/>
          </a:prstGeom>
          <a:effectLst>
            <a:outerShdw blurRad="76200" dir="13500000" sy="23000" kx="1200000" algn="br"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377743" tIns="86765" rIns="86765" bIns="86765" numCol="1" spcCol="1270" rtlCol="0" anchor="ctr" anchorCtr="0">
            <a:noAutofit/>
          </a:bodyPr>
          <a:lstStyle/>
          <a:p>
            <a:pPr lvl="0" defTabSz="755650">
              <a:lnSpc>
                <a:spcPct val="90000"/>
              </a:lnSpc>
              <a:spcAft>
                <a:spcPct val="35000"/>
              </a:spcAft>
            </a:pPr>
            <a:r>
              <a:rPr lang="fr-FR" sz="1800" b="1" dirty="0" smtClean="0">
                <a:solidFill>
                  <a:prstClr val="black"/>
                </a:solidFill>
                <a:cs typeface="Segoe UI Light" panose="020B0502040204020203" pitchFamily="34" charset="0"/>
              </a:rPr>
              <a:t>Consulter la liste des animaux</a:t>
            </a:r>
            <a:endParaRPr kumimoji="0" lang="fr-FR" sz="1800" b="1" i="0" u="none" strike="noStrike" kern="1200" cap="none" spc="0" normalizeH="0" baseline="0" noProof="0" dirty="0">
              <a:ln>
                <a:noFill/>
              </a:ln>
              <a:solidFill>
                <a:prstClr val="black"/>
              </a:solidFill>
              <a:effectLst/>
              <a:uLnTx/>
              <a:uFillTx/>
              <a:latin typeface="Calibri"/>
              <a:cs typeface="Segoe UI Light" panose="020B0502040204020203" pitchFamily="34" charset="0"/>
            </a:endParaRPr>
          </a:p>
        </p:txBody>
      </p:sp>
      <p:sp>
        <p:nvSpPr>
          <p:cNvPr id="21" name="Ellipse 20"/>
          <p:cNvSpPr/>
          <p:nvPr/>
        </p:nvSpPr>
        <p:spPr>
          <a:xfrm>
            <a:off x="8710409" y="2993754"/>
            <a:ext cx="2651303" cy="691933"/>
          </a:xfrm>
          <a:prstGeom prst="ellipse">
            <a:avLst/>
          </a:prstGeom>
          <a:effectLst>
            <a:outerShdw blurRad="76200" dir="13500000" sy="23000" kx="1200000" algn="br"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377743" tIns="86765" rIns="86765" bIns="86765" numCol="1" spcCol="1270" rtlCol="0" anchor="ctr" anchorCtr="0">
            <a:noAutofit/>
          </a:bodyPr>
          <a:lstStyle/>
          <a:p>
            <a:pPr lvl="0" algn="ctr" defTabSz="755650">
              <a:lnSpc>
                <a:spcPct val="90000"/>
              </a:lnSpc>
              <a:spcAft>
                <a:spcPct val="35000"/>
              </a:spcAft>
            </a:pPr>
            <a:r>
              <a:rPr lang="fr-FR" sz="1800" b="1" dirty="0" smtClean="0">
                <a:solidFill>
                  <a:prstClr val="black"/>
                </a:solidFill>
                <a:cs typeface="Segoe UI Light" panose="020B0502040204020203" pitchFamily="34" charset="0"/>
              </a:rPr>
              <a:t>S’authentifier</a:t>
            </a:r>
            <a:endParaRPr kumimoji="0" lang="fr-FR" sz="1800" b="1" i="0" u="none" strike="noStrike" kern="1200" cap="none" spc="0" normalizeH="0" baseline="0" noProof="0" dirty="0">
              <a:ln>
                <a:noFill/>
              </a:ln>
              <a:solidFill>
                <a:prstClr val="black"/>
              </a:solidFill>
              <a:effectLst/>
              <a:uLnTx/>
              <a:uFillTx/>
              <a:latin typeface="Calibri"/>
              <a:cs typeface="Segoe UI Light" panose="020B0502040204020203" pitchFamily="34" charset="0"/>
            </a:endParaRPr>
          </a:p>
        </p:txBody>
      </p:sp>
      <p:pic>
        <p:nvPicPr>
          <p:cNvPr id="26"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89333" l="10000" r="90000"/>
                    </a14:imgEffect>
                  </a14:imgLayer>
                </a14:imgProps>
              </a:ext>
              <a:ext uri="{28A0092B-C50C-407E-A947-70E740481C1C}">
                <a14:useLocalDpi xmlns:a14="http://schemas.microsoft.com/office/drawing/2010/main" val="0"/>
              </a:ext>
            </a:extLst>
          </a:blip>
          <a:srcRect/>
          <a:stretch>
            <a:fillRect/>
          </a:stretch>
        </p:blipFill>
        <p:spPr bwMode="auto">
          <a:xfrm>
            <a:off x="591127" y="2290998"/>
            <a:ext cx="761901"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ZoneTexte 26"/>
          <p:cNvSpPr txBox="1"/>
          <p:nvPr/>
        </p:nvSpPr>
        <p:spPr>
          <a:xfrm>
            <a:off x="99234" y="2902917"/>
            <a:ext cx="1700661" cy="33855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fr-FR" sz="1600" b="1" dirty="0" smtClean="0">
                <a:solidFill>
                  <a:prstClr val="black"/>
                </a:solidFill>
                <a:latin typeface="Arial" pitchFamily="34" charset="0"/>
                <a:cs typeface="Arial" pitchFamily="34" charset="0"/>
              </a:rPr>
              <a:t>Vétérinaire</a:t>
            </a:r>
            <a:endParaRPr lang="fr-FR" sz="1600" b="1" dirty="0">
              <a:solidFill>
                <a:prstClr val="black"/>
              </a:solidFill>
              <a:latin typeface="Arial" pitchFamily="34" charset="0"/>
              <a:cs typeface="Arial" pitchFamily="34" charset="0"/>
            </a:endParaRPr>
          </a:p>
        </p:txBody>
      </p:sp>
      <p:cxnSp>
        <p:nvCxnSpPr>
          <p:cNvPr id="28" name="Connecteur droit avec flèche 27"/>
          <p:cNvCxnSpPr>
            <a:stCxn id="26" idx="3"/>
            <a:endCxn id="17" idx="2"/>
          </p:cNvCxnSpPr>
          <p:nvPr/>
        </p:nvCxnSpPr>
        <p:spPr>
          <a:xfrm flipV="1">
            <a:off x="1353028" y="2137765"/>
            <a:ext cx="2050145" cy="510421"/>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a:stCxn id="26" idx="3"/>
            <a:endCxn id="18" idx="2"/>
          </p:cNvCxnSpPr>
          <p:nvPr/>
        </p:nvCxnSpPr>
        <p:spPr>
          <a:xfrm>
            <a:off x="1353028" y="2648186"/>
            <a:ext cx="2310686" cy="897891"/>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pic>
        <p:nvPicPr>
          <p:cNvPr id="83"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89333" l="10000" r="90000"/>
                    </a14:imgEffect>
                  </a14:imgLayer>
                </a14:imgProps>
              </a:ext>
              <a:ext uri="{28A0092B-C50C-407E-A947-70E740481C1C}">
                <a14:useLocalDpi xmlns:a14="http://schemas.microsoft.com/office/drawing/2010/main" val="0"/>
              </a:ext>
            </a:extLst>
          </a:blip>
          <a:srcRect/>
          <a:stretch>
            <a:fillRect/>
          </a:stretch>
        </p:blipFill>
        <p:spPr bwMode="auto">
          <a:xfrm>
            <a:off x="507951" y="4535779"/>
            <a:ext cx="761901"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ZoneTexte 83"/>
          <p:cNvSpPr txBox="1"/>
          <p:nvPr/>
        </p:nvSpPr>
        <p:spPr>
          <a:xfrm>
            <a:off x="206864" y="5250154"/>
            <a:ext cx="1485400"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smtClean="0">
                <a:ln>
                  <a:noFill/>
                </a:ln>
                <a:solidFill>
                  <a:prstClr val="black"/>
                </a:solidFill>
                <a:effectLst/>
                <a:uLnTx/>
                <a:uFillTx/>
                <a:latin typeface="Arial" charset="0"/>
                <a:ea typeface="+mn-ea"/>
                <a:cs typeface="+mn-cs"/>
              </a:rPr>
              <a:t>Soigneur animalier</a:t>
            </a:r>
          </a:p>
        </p:txBody>
      </p:sp>
      <p:sp>
        <p:nvSpPr>
          <p:cNvPr id="109" name="Ellipse 108"/>
          <p:cNvSpPr/>
          <p:nvPr/>
        </p:nvSpPr>
        <p:spPr>
          <a:xfrm>
            <a:off x="3935354" y="5178698"/>
            <a:ext cx="2885719" cy="530897"/>
          </a:xfrm>
          <a:prstGeom prst="ellipse">
            <a:avLst/>
          </a:prstGeom>
          <a:effectLst>
            <a:outerShdw blurRad="76200" dir="13500000" sy="23000" kx="1200000" algn="br"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377743" tIns="86765" rIns="86765" bIns="86765" numCol="1" spcCol="1270" rtlCol="0" anchor="ctr" anchorCtr="0">
            <a:noAutofit/>
          </a:bodyPr>
          <a:lstStyle/>
          <a:p>
            <a:pPr lvl="0" algn="ctr" defTabSz="755650">
              <a:lnSpc>
                <a:spcPct val="90000"/>
              </a:lnSpc>
              <a:spcAft>
                <a:spcPct val="35000"/>
              </a:spcAft>
            </a:pPr>
            <a:r>
              <a:rPr lang="fr-FR" sz="1800" b="1" dirty="0" smtClean="0">
                <a:solidFill>
                  <a:prstClr val="black"/>
                </a:solidFill>
                <a:cs typeface="Segoe UI Light" panose="020B0502040204020203" pitchFamily="34" charset="0"/>
              </a:rPr>
              <a:t>Gérer nourriture</a:t>
            </a:r>
            <a:endParaRPr kumimoji="0" lang="fr-FR" sz="1800" b="1" i="0" u="none" strike="noStrike" kern="1200" cap="none" spc="0" normalizeH="0" baseline="0" noProof="0" dirty="0">
              <a:ln>
                <a:noFill/>
              </a:ln>
              <a:solidFill>
                <a:prstClr val="black"/>
              </a:solidFill>
              <a:effectLst/>
              <a:uLnTx/>
              <a:uFillTx/>
              <a:latin typeface="Calibri"/>
              <a:cs typeface="Segoe UI Light" panose="020B0502040204020203" pitchFamily="34" charset="0"/>
            </a:endParaRPr>
          </a:p>
        </p:txBody>
      </p:sp>
      <p:sp>
        <p:nvSpPr>
          <p:cNvPr id="33" name="Rectangle 32"/>
          <p:cNvSpPr/>
          <p:nvPr/>
        </p:nvSpPr>
        <p:spPr>
          <a:xfrm>
            <a:off x="11276934" y="6392359"/>
            <a:ext cx="957389" cy="276999"/>
          </a:xfrm>
          <a:prstGeom prst="rect">
            <a:avLst/>
          </a:prstGeom>
        </p:spPr>
        <p:txBody>
          <a:bodyPr wrap="square">
            <a:spAutoFit/>
          </a:bodyPr>
          <a:lstStyle/>
          <a:p>
            <a:r>
              <a:rPr lang="en-US" sz="1200" dirty="0" smtClean="0">
                <a:latin typeface="Arial" panose="020B0604020202020204" pitchFamily="34" charset="0"/>
                <a:cs typeface="Arial" panose="020B0604020202020204" pitchFamily="34" charset="0"/>
              </a:rPr>
              <a:t>13</a:t>
            </a:r>
            <a:endParaRPr lang="fr-FR" sz="1200" dirty="0">
              <a:latin typeface="Arial" panose="020B0604020202020204" pitchFamily="34" charset="0"/>
              <a:cs typeface="Arial" panose="020B0604020202020204" pitchFamily="34" charset="0"/>
            </a:endParaRPr>
          </a:p>
        </p:txBody>
      </p:sp>
      <p:cxnSp>
        <p:nvCxnSpPr>
          <p:cNvPr id="66" name="Connecteur droit avec flèche 65"/>
          <p:cNvCxnSpPr>
            <a:stCxn id="26" idx="3"/>
            <a:endCxn id="21" idx="2"/>
          </p:cNvCxnSpPr>
          <p:nvPr/>
        </p:nvCxnSpPr>
        <p:spPr>
          <a:xfrm>
            <a:off x="1353028" y="2648186"/>
            <a:ext cx="7357381" cy="691535"/>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62" name="ZoneTexte 61"/>
          <p:cNvSpPr txBox="1"/>
          <p:nvPr/>
        </p:nvSpPr>
        <p:spPr>
          <a:xfrm>
            <a:off x="6244234" y="2745405"/>
            <a:ext cx="869149" cy="369332"/>
          </a:xfrm>
          <a:prstGeom prst="rect">
            <a:avLst/>
          </a:prstGeom>
          <a:noFill/>
        </p:spPr>
        <p:txBody>
          <a:bodyPr wrap="none" rtlCol="0">
            <a:spAutoFit/>
          </a:bodyPr>
          <a:lstStyle/>
          <a:p>
            <a:r>
              <a:rPr lang="fr-FR" dirty="0" smtClean="0"/>
              <a:t>include</a:t>
            </a:r>
            <a:endParaRPr lang="fr-FR" dirty="0"/>
          </a:p>
        </p:txBody>
      </p:sp>
      <p:cxnSp>
        <p:nvCxnSpPr>
          <p:cNvPr id="85" name="Connecteur droit avec flèche 84"/>
          <p:cNvCxnSpPr>
            <a:endCxn id="109" idx="2"/>
          </p:cNvCxnSpPr>
          <p:nvPr/>
        </p:nvCxnSpPr>
        <p:spPr>
          <a:xfrm>
            <a:off x="1353028" y="5178698"/>
            <a:ext cx="2582326" cy="265449"/>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8" name="Connecteur droit avec flèche 87"/>
          <p:cNvCxnSpPr>
            <a:endCxn id="21" idx="2"/>
          </p:cNvCxnSpPr>
          <p:nvPr/>
        </p:nvCxnSpPr>
        <p:spPr>
          <a:xfrm flipV="1">
            <a:off x="1353028" y="3339721"/>
            <a:ext cx="7357381" cy="18389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1" name="Ellipse 30"/>
          <p:cNvSpPr/>
          <p:nvPr/>
        </p:nvSpPr>
        <p:spPr>
          <a:xfrm>
            <a:off x="8420771" y="1794358"/>
            <a:ext cx="3212093" cy="686814"/>
          </a:xfrm>
          <a:prstGeom prst="ellipse">
            <a:avLst/>
          </a:prstGeom>
          <a:effectLst>
            <a:outerShdw blurRad="76200" dir="13500000" sy="23000" kx="1200000" algn="br"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377743" tIns="86765" rIns="86765" bIns="86765" numCol="1" spcCol="1270" rtlCol="0" anchor="ctr" anchorCtr="0">
            <a:noAutofit/>
          </a:bodyPr>
          <a:lstStyle/>
          <a:p>
            <a:pPr lvl="0" defTabSz="755650">
              <a:lnSpc>
                <a:spcPct val="90000"/>
              </a:lnSpc>
              <a:spcAft>
                <a:spcPct val="35000"/>
              </a:spcAft>
            </a:pPr>
            <a:r>
              <a:rPr lang="fr-FR" sz="1800" b="1" dirty="0" smtClean="0">
                <a:solidFill>
                  <a:prstClr val="black"/>
                </a:solidFill>
                <a:cs typeface="Segoe UI Light" panose="020B0502040204020203" pitchFamily="34" charset="0"/>
              </a:rPr>
              <a:t>Envoyer les infos aux autres acteurs</a:t>
            </a:r>
            <a:endParaRPr lang="fr-FR" sz="2000" b="1" dirty="0">
              <a:solidFill>
                <a:prstClr val="black"/>
              </a:solidFill>
              <a:cs typeface="Segoe UI Light" panose="020B0502040204020203" pitchFamily="34" charset="0"/>
            </a:endParaRPr>
          </a:p>
        </p:txBody>
      </p:sp>
      <p:cxnSp>
        <p:nvCxnSpPr>
          <p:cNvPr id="32" name="Connecteur droit avec flèche 31"/>
          <p:cNvCxnSpPr>
            <a:stCxn id="17" idx="6"/>
            <a:endCxn id="31" idx="2"/>
          </p:cNvCxnSpPr>
          <p:nvPr/>
        </p:nvCxnSpPr>
        <p:spPr>
          <a:xfrm>
            <a:off x="7199391" y="2137765"/>
            <a:ext cx="1221380" cy="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7485640" y="1644134"/>
            <a:ext cx="869149" cy="369332"/>
          </a:xfrm>
          <a:prstGeom prst="rect">
            <a:avLst/>
          </a:prstGeom>
          <a:noFill/>
        </p:spPr>
        <p:txBody>
          <a:bodyPr wrap="none" rtlCol="0">
            <a:spAutoFit/>
          </a:bodyPr>
          <a:lstStyle/>
          <a:p>
            <a:r>
              <a:rPr lang="fr-FR" dirty="0" smtClean="0"/>
              <a:t>include</a:t>
            </a:r>
            <a:endParaRPr lang="fr-FR" dirty="0"/>
          </a:p>
        </p:txBody>
      </p:sp>
      <p:cxnSp>
        <p:nvCxnSpPr>
          <p:cNvPr id="40" name="Connecteur droit avec flèche 39"/>
          <p:cNvCxnSpPr/>
          <p:nvPr/>
        </p:nvCxnSpPr>
        <p:spPr>
          <a:xfrm flipV="1">
            <a:off x="1353028" y="3697306"/>
            <a:ext cx="2456178" cy="1481392"/>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1" name="Connecteur en angle 50"/>
          <p:cNvCxnSpPr>
            <a:stCxn id="109" idx="6"/>
            <a:endCxn id="31" idx="6"/>
          </p:cNvCxnSpPr>
          <p:nvPr/>
        </p:nvCxnSpPr>
        <p:spPr>
          <a:xfrm flipV="1">
            <a:off x="6821073" y="2137765"/>
            <a:ext cx="4811791" cy="3306382"/>
          </a:xfrm>
          <a:prstGeom prst="bentConnector3">
            <a:avLst>
              <a:gd name="adj1" fmla="val 10475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2" name="ZoneTexte 71"/>
          <p:cNvSpPr txBox="1"/>
          <p:nvPr/>
        </p:nvSpPr>
        <p:spPr>
          <a:xfrm>
            <a:off x="8507188" y="5074815"/>
            <a:ext cx="869149" cy="369332"/>
          </a:xfrm>
          <a:prstGeom prst="rect">
            <a:avLst/>
          </a:prstGeom>
          <a:noFill/>
        </p:spPr>
        <p:txBody>
          <a:bodyPr wrap="none" rtlCol="0">
            <a:spAutoFit/>
          </a:bodyPr>
          <a:lstStyle/>
          <a:p>
            <a:r>
              <a:rPr lang="fr-FR" dirty="0" smtClean="0"/>
              <a:t>include</a:t>
            </a:r>
            <a:endParaRPr lang="fr-FR" dirty="0"/>
          </a:p>
        </p:txBody>
      </p:sp>
      <p:sp>
        <p:nvSpPr>
          <p:cNvPr id="74" name="Rectangle 73"/>
          <p:cNvSpPr/>
          <p:nvPr/>
        </p:nvSpPr>
        <p:spPr bwMode="auto">
          <a:xfrm>
            <a:off x="-2595" y="679534"/>
            <a:ext cx="10993709" cy="177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1800" dirty="0" smtClean="0">
              <a:gradFill>
                <a:gsLst>
                  <a:gs pos="0">
                    <a:srgbClr val="FFFFFF"/>
                  </a:gs>
                  <a:gs pos="100000">
                    <a:srgbClr val="FFFFFF"/>
                  </a:gs>
                </a:gsLst>
                <a:lin ang="5400000" scaled="0"/>
              </a:gradFill>
            </a:endParaRPr>
          </a:p>
        </p:txBody>
      </p:sp>
      <p:sp>
        <p:nvSpPr>
          <p:cNvPr id="29" name="ZoneTexte 28"/>
          <p:cNvSpPr txBox="1"/>
          <p:nvPr/>
        </p:nvSpPr>
        <p:spPr>
          <a:xfrm>
            <a:off x="3809205" y="4535779"/>
            <a:ext cx="869149" cy="369332"/>
          </a:xfrm>
          <a:prstGeom prst="rect">
            <a:avLst/>
          </a:prstGeom>
          <a:noFill/>
        </p:spPr>
        <p:txBody>
          <a:bodyPr wrap="none" rtlCol="0">
            <a:spAutoFit/>
          </a:bodyPr>
          <a:lstStyle/>
          <a:p>
            <a:r>
              <a:rPr lang="fr-FR" dirty="0" smtClean="0"/>
              <a:t>include</a:t>
            </a:r>
            <a:endParaRPr lang="fr-FR" dirty="0"/>
          </a:p>
        </p:txBody>
      </p:sp>
    </p:spTree>
    <p:extLst>
      <p:ext uri="{BB962C8B-B14F-4D97-AF65-F5344CB8AC3E}">
        <p14:creationId xmlns:p14="http://schemas.microsoft.com/office/powerpoint/2010/main" val="193687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3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1000" fill="hold"/>
                                        <p:tgtEl>
                                          <p:spTgt spid="28"/>
                                        </p:tgtEl>
                                        <p:attrNameLst>
                                          <p:attrName>ppt_w</p:attrName>
                                        </p:attrNameLst>
                                      </p:cBhvr>
                                      <p:tavLst>
                                        <p:tav tm="0">
                                          <p:val>
                                            <p:fltVal val="0"/>
                                          </p:val>
                                        </p:tav>
                                        <p:tav tm="100000">
                                          <p:val>
                                            <p:strVal val="#ppt_w"/>
                                          </p:val>
                                        </p:tav>
                                      </p:tavLst>
                                    </p:anim>
                                    <p:anim calcmode="lin" valueType="num">
                                      <p:cBhvr>
                                        <p:cTn id="24" dur="1000" fill="hold"/>
                                        <p:tgtEl>
                                          <p:spTgt spid="28"/>
                                        </p:tgtEl>
                                        <p:attrNameLst>
                                          <p:attrName>ppt_h</p:attrName>
                                        </p:attrNameLst>
                                      </p:cBhvr>
                                      <p:tavLst>
                                        <p:tav tm="0">
                                          <p:val>
                                            <p:fltVal val="0"/>
                                          </p:val>
                                        </p:tav>
                                        <p:tav tm="100000">
                                          <p:val>
                                            <p:strVal val="#ppt_h"/>
                                          </p:val>
                                        </p:tav>
                                      </p:tavLst>
                                    </p:anim>
                                    <p:anim calcmode="lin" valueType="num">
                                      <p:cBhvr>
                                        <p:cTn id="25" dur="1000" fill="hold"/>
                                        <p:tgtEl>
                                          <p:spTgt spid="28"/>
                                        </p:tgtEl>
                                        <p:attrNameLst>
                                          <p:attrName>style.rotation</p:attrName>
                                        </p:attrNameLst>
                                      </p:cBhvr>
                                      <p:tavLst>
                                        <p:tav tm="0">
                                          <p:val>
                                            <p:fltVal val="90"/>
                                          </p:val>
                                        </p:tav>
                                        <p:tav tm="100000">
                                          <p:val>
                                            <p:fltVal val="0"/>
                                          </p:val>
                                        </p:tav>
                                      </p:tavLst>
                                    </p:anim>
                                    <p:animEffect transition="in" filter="fade">
                                      <p:cBhvr>
                                        <p:cTn id="26" dur="1000"/>
                                        <p:tgtEl>
                                          <p:spTgt spid="28"/>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1000" fill="hold"/>
                                        <p:tgtEl>
                                          <p:spTgt spid="17"/>
                                        </p:tgtEl>
                                        <p:attrNameLst>
                                          <p:attrName>ppt_w</p:attrName>
                                        </p:attrNameLst>
                                      </p:cBhvr>
                                      <p:tavLst>
                                        <p:tav tm="0">
                                          <p:val>
                                            <p:fltVal val="0"/>
                                          </p:val>
                                        </p:tav>
                                        <p:tav tm="100000">
                                          <p:val>
                                            <p:strVal val="#ppt_w"/>
                                          </p:val>
                                        </p:tav>
                                      </p:tavLst>
                                    </p:anim>
                                    <p:anim calcmode="lin" valueType="num">
                                      <p:cBhvr>
                                        <p:cTn id="30" dur="1000" fill="hold"/>
                                        <p:tgtEl>
                                          <p:spTgt spid="17"/>
                                        </p:tgtEl>
                                        <p:attrNameLst>
                                          <p:attrName>ppt_h</p:attrName>
                                        </p:attrNameLst>
                                      </p:cBhvr>
                                      <p:tavLst>
                                        <p:tav tm="0">
                                          <p:val>
                                            <p:fltVal val="0"/>
                                          </p:val>
                                        </p:tav>
                                        <p:tav tm="100000">
                                          <p:val>
                                            <p:strVal val="#ppt_h"/>
                                          </p:val>
                                        </p:tav>
                                      </p:tavLst>
                                    </p:anim>
                                    <p:anim calcmode="lin" valueType="num">
                                      <p:cBhvr>
                                        <p:cTn id="31" dur="1000" fill="hold"/>
                                        <p:tgtEl>
                                          <p:spTgt spid="17"/>
                                        </p:tgtEl>
                                        <p:attrNameLst>
                                          <p:attrName>style.rotation</p:attrName>
                                        </p:attrNameLst>
                                      </p:cBhvr>
                                      <p:tavLst>
                                        <p:tav tm="0">
                                          <p:val>
                                            <p:fltVal val="90"/>
                                          </p:val>
                                        </p:tav>
                                        <p:tav tm="100000">
                                          <p:val>
                                            <p:fltVal val="0"/>
                                          </p:val>
                                        </p:tav>
                                      </p:tavLst>
                                    </p:anim>
                                    <p:animEffect transition="in" filter="fade">
                                      <p:cBhvr>
                                        <p:cTn id="32" dur="1000"/>
                                        <p:tgtEl>
                                          <p:spTgt spid="17"/>
                                        </p:tgtEl>
                                      </p:cBhvr>
                                    </p:animEffect>
                                  </p:childTnLst>
                                </p:cTn>
                              </p:par>
                              <p:par>
                                <p:cTn id="33" presetID="3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p:cTn id="35" dur="1000" fill="hold"/>
                                        <p:tgtEl>
                                          <p:spTgt spid="30"/>
                                        </p:tgtEl>
                                        <p:attrNameLst>
                                          <p:attrName>ppt_w</p:attrName>
                                        </p:attrNameLst>
                                      </p:cBhvr>
                                      <p:tavLst>
                                        <p:tav tm="0">
                                          <p:val>
                                            <p:fltVal val="0"/>
                                          </p:val>
                                        </p:tav>
                                        <p:tav tm="100000">
                                          <p:val>
                                            <p:strVal val="#ppt_w"/>
                                          </p:val>
                                        </p:tav>
                                      </p:tavLst>
                                    </p:anim>
                                    <p:anim calcmode="lin" valueType="num">
                                      <p:cBhvr>
                                        <p:cTn id="36" dur="1000" fill="hold"/>
                                        <p:tgtEl>
                                          <p:spTgt spid="30"/>
                                        </p:tgtEl>
                                        <p:attrNameLst>
                                          <p:attrName>ppt_h</p:attrName>
                                        </p:attrNameLst>
                                      </p:cBhvr>
                                      <p:tavLst>
                                        <p:tav tm="0">
                                          <p:val>
                                            <p:fltVal val="0"/>
                                          </p:val>
                                        </p:tav>
                                        <p:tav tm="100000">
                                          <p:val>
                                            <p:strVal val="#ppt_h"/>
                                          </p:val>
                                        </p:tav>
                                      </p:tavLst>
                                    </p:anim>
                                    <p:anim calcmode="lin" valueType="num">
                                      <p:cBhvr>
                                        <p:cTn id="37" dur="1000" fill="hold"/>
                                        <p:tgtEl>
                                          <p:spTgt spid="30"/>
                                        </p:tgtEl>
                                        <p:attrNameLst>
                                          <p:attrName>style.rotation</p:attrName>
                                        </p:attrNameLst>
                                      </p:cBhvr>
                                      <p:tavLst>
                                        <p:tav tm="0">
                                          <p:val>
                                            <p:fltVal val="90"/>
                                          </p:val>
                                        </p:tav>
                                        <p:tav tm="100000">
                                          <p:val>
                                            <p:fltVal val="0"/>
                                          </p:val>
                                        </p:tav>
                                      </p:tavLst>
                                    </p:anim>
                                    <p:animEffect transition="in" filter="fade">
                                      <p:cBhvr>
                                        <p:cTn id="38" dur="1000"/>
                                        <p:tgtEl>
                                          <p:spTgt spid="30"/>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1000" fill="hold"/>
                                        <p:tgtEl>
                                          <p:spTgt spid="18"/>
                                        </p:tgtEl>
                                        <p:attrNameLst>
                                          <p:attrName>ppt_w</p:attrName>
                                        </p:attrNameLst>
                                      </p:cBhvr>
                                      <p:tavLst>
                                        <p:tav tm="0">
                                          <p:val>
                                            <p:fltVal val="0"/>
                                          </p:val>
                                        </p:tav>
                                        <p:tav tm="100000">
                                          <p:val>
                                            <p:strVal val="#ppt_w"/>
                                          </p:val>
                                        </p:tav>
                                      </p:tavLst>
                                    </p:anim>
                                    <p:anim calcmode="lin" valueType="num">
                                      <p:cBhvr>
                                        <p:cTn id="42" dur="1000" fill="hold"/>
                                        <p:tgtEl>
                                          <p:spTgt spid="18"/>
                                        </p:tgtEl>
                                        <p:attrNameLst>
                                          <p:attrName>ppt_h</p:attrName>
                                        </p:attrNameLst>
                                      </p:cBhvr>
                                      <p:tavLst>
                                        <p:tav tm="0">
                                          <p:val>
                                            <p:fltVal val="0"/>
                                          </p:val>
                                        </p:tav>
                                        <p:tav tm="100000">
                                          <p:val>
                                            <p:strVal val="#ppt_h"/>
                                          </p:val>
                                        </p:tav>
                                      </p:tavLst>
                                    </p:anim>
                                    <p:anim calcmode="lin" valueType="num">
                                      <p:cBhvr>
                                        <p:cTn id="43" dur="1000" fill="hold"/>
                                        <p:tgtEl>
                                          <p:spTgt spid="18"/>
                                        </p:tgtEl>
                                        <p:attrNameLst>
                                          <p:attrName>style.rotation</p:attrName>
                                        </p:attrNameLst>
                                      </p:cBhvr>
                                      <p:tavLst>
                                        <p:tav tm="0">
                                          <p:val>
                                            <p:fltVal val="90"/>
                                          </p:val>
                                        </p:tav>
                                        <p:tav tm="100000">
                                          <p:val>
                                            <p:fltVal val="0"/>
                                          </p:val>
                                        </p:tav>
                                      </p:tavLst>
                                    </p:anim>
                                    <p:animEffect transition="in" filter="fade">
                                      <p:cBhvr>
                                        <p:cTn id="44" dur="10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09"/>
                                        </p:tgtEl>
                                        <p:attrNameLst>
                                          <p:attrName>style.visibility</p:attrName>
                                        </p:attrNameLst>
                                      </p:cBhvr>
                                      <p:to>
                                        <p:strVal val="visible"/>
                                      </p:to>
                                    </p:set>
                                    <p:anim calcmode="lin" valueType="num">
                                      <p:cBhvr>
                                        <p:cTn id="55" dur="1000" fill="hold"/>
                                        <p:tgtEl>
                                          <p:spTgt spid="109"/>
                                        </p:tgtEl>
                                        <p:attrNameLst>
                                          <p:attrName>ppt_w</p:attrName>
                                        </p:attrNameLst>
                                      </p:cBhvr>
                                      <p:tavLst>
                                        <p:tav tm="0">
                                          <p:val>
                                            <p:fltVal val="0"/>
                                          </p:val>
                                        </p:tav>
                                        <p:tav tm="100000">
                                          <p:val>
                                            <p:strVal val="#ppt_w"/>
                                          </p:val>
                                        </p:tav>
                                      </p:tavLst>
                                    </p:anim>
                                    <p:anim calcmode="lin" valueType="num">
                                      <p:cBhvr>
                                        <p:cTn id="56" dur="1000" fill="hold"/>
                                        <p:tgtEl>
                                          <p:spTgt spid="109"/>
                                        </p:tgtEl>
                                        <p:attrNameLst>
                                          <p:attrName>ppt_h</p:attrName>
                                        </p:attrNameLst>
                                      </p:cBhvr>
                                      <p:tavLst>
                                        <p:tav tm="0">
                                          <p:val>
                                            <p:fltVal val="0"/>
                                          </p:val>
                                        </p:tav>
                                        <p:tav tm="100000">
                                          <p:val>
                                            <p:strVal val="#ppt_h"/>
                                          </p:val>
                                        </p:tav>
                                      </p:tavLst>
                                    </p:anim>
                                    <p:anim calcmode="lin" valueType="num">
                                      <p:cBhvr>
                                        <p:cTn id="57" dur="1000" fill="hold"/>
                                        <p:tgtEl>
                                          <p:spTgt spid="109"/>
                                        </p:tgtEl>
                                        <p:attrNameLst>
                                          <p:attrName>style.rotation</p:attrName>
                                        </p:attrNameLst>
                                      </p:cBhvr>
                                      <p:tavLst>
                                        <p:tav tm="0">
                                          <p:val>
                                            <p:fltVal val="90"/>
                                          </p:val>
                                        </p:tav>
                                        <p:tav tm="100000">
                                          <p:val>
                                            <p:fltVal val="0"/>
                                          </p:val>
                                        </p:tav>
                                      </p:tavLst>
                                    </p:anim>
                                    <p:animEffect transition="in" filter="fade">
                                      <p:cBhvr>
                                        <p:cTn id="58" dur="1000"/>
                                        <p:tgtEl>
                                          <p:spTgt spid="109"/>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1000" fill="hold"/>
                                        <p:tgtEl>
                                          <p:spTgt spid="21"/>
                                        </p:tgtEl>
                                        <p:attrNameLst>
                                          <p:attrName>ppt_w</p:attrName>
                                        </p:attrNameLst>
                                      </p:cBhvr>
                                      <p:tavLst>
                                        <p:tav tm="0">
                                          <p:val>
                                            <p:fltVal val="0"/>
                                          </p:val>
                                        </p:tav>
                                        <p:tav tm="100000">
                                          <p:val>
                                            <p:strVal val="#ppt_w"/>
                                          </p:val>
                                        </p:tav>
                                      </p:tavLst>
                                    </p:anim>
                                    <p:anim calcmode="lin" valueType="num">
                                      <p:cBhvr>
                                        <p:cTn id="62" dur="1000" fill="hold"/>
                                        <p:tgtEl>
                                          <p:spTgt spid="21"/>
                                        </p:tgtEl>
                                        <p:attrNameLst>
                                          <p:attrName>ppt_h</p:attrName>
                                        </p:attrNameLst>
                                      </p:cBhvr>
                                      <p:tavLst>
                                        <p:tav tm="0">
                                          <p:val>
                                            <p:fltVal val="0"/>
                                          </p:val>
                                        </p:tav>
                                        <p:tav tm="100000">
                                          <p:val>
                                            <p:strVal val="#ppt_h"/>
                                          </p:val>
                                        </p:tav>
                                      </p:tavLst>
                                    </p:anim>
                                    <p:anim calcmode="lin" valueType="num">
                                      <p:cBhvr>
                                        <p:cTn id="63" dur="1000" fill="hold"/>
                                        <p:tgtEl>
                                          <p:spTgt spid="21"/>
                                        </p:tgtEl>
                                        <p:attrNameLst>
                                          <p:attrName>style.rotation</p:attrName>
                                        </p:attrNameLst>
                                      </p:cBhvr>
                                      <p:tavLst>
                                        <p:tav tm="0">
                                          <p:val>
                                            <p:fltVal val="90"/>
                                          </p:val>
                                        </p:tav>
                                        <p:tav tm="100000">
                                          <p:val>
                                            <p:fltVal val="0"/>
                                          </p:val>
                                        </p:tav>
                                      </p:tavLst>
                                    </p:anim>
                                    <p:animEffect transition="in" filter="fade">
                                      <p:cBhvr>
                                        <p:cTn id="64" dur="1000"/>
                                        <p:tgtEl>
                                          <p:spTgt spid="21"/>
                                        </p:tgtEl>
                                      </p:cBhvr>
                                    </p:animEffect>
                                  </p:childTnLst>
                                </p:cTn>
                              </p:par>
                              <p:par>
                                <p:cTn id="65" presetID="3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anim calcmode="lin" valueType="num">
                                      <p:cBhvr>
                                        <p:cTn id="67" dur="1000" fill="hold"/>
                                        <p:tgtEl>
                                          <p:spTgt spid="66"/>
                                        </p:tgtEl>
                                        <p:attrNameLst>
                                          <p:attrName>ppt_w</p:attrName>
                                        </p:attrNameLst>
                                      </p:cBhvr>
                                      <p:tavLst>
                                        <p:tav tm="0">
                                          <p:val>
                                            <p:fltVal val="0"/>
                                          </p:val>
                                        </p:tav>
                                        <p:tav tm="100000">
                                          <p:val>
                                            <p:strVal val="#ppt_w"/>
                                          </p:val>
                                        </p:tav>
                                      </p:tavLst>
                                    </p:anim>
                                    <p:anim calcmode="lin" valueType="num">
                                      <p:cBhvr>
                                        <p:cTn id="68" dur="1000" fill="hold"/>
                                        <p:tgtEl>
                                          <p:spTgt spid="66"/>
                                        </p:tgtEl>
                                        <p:attrNameLst>
                                          <p:attrName>ppt_h</p:attrName>
                                        </p:attrNameLst>
                                      </p:cBhvr>
                                      <p:tavLst>
                                        <p:tav tm="0">
                                          <p:val>
                                            <p:fltVal val="0"/>
                                          </p:val>
                                        </p:tav>
                                        <p:tav tm="100000">
                                          <p:val>
                                            <p:strVal val="#ppt_h"/>
                                          </p:val>
                                        </p:tav>
                                      </p:tavLst>
                                    </p:anim>
                                    <p:anim calcmode="lin" valueType="num">
                                      <p:cBhvr>
                                        <p:cTn id="69" dur="1000" fill="hold"/>
                                        <p:tgtEl>
                                          <p:spTgt spid="66"/>
                                        </p:tgtEl>
                                        <p:attrNameLst>
                                          <p:attrName>style.rotation</p:attrName>
                                        </p:attrNameLst>
                                      </p:cBhvr>
                                      <p:tavLst>
                                        <p:tav tm="0">
                                          <p:val>
                                            <p:fltVal val="90"/>
                                          </p:val>
                                        </p:tav>
                                        <p:tav tm="100000">
                                          <p:val>
                                            <p:fltVal val="0"/>
                                          </p:val>
                                        </p:tav>
                                      </p:tavLst>
                                    </p:anim>
                                    <p:animEffect transition="in" filter="fade">
                                      <p:cBhvr>
                                        <p:cTn id="70" dur="1000"/>
                                        <p:tgtEl>
                                          <p:spTgt spid="66"/>
                                        </p:tgtEl>
                                      </p:cBhvr>
                                    </p:animEffect>
                                  </p:childTnLst>
                                </p:cTn>
                              </p:par>
                              <p:par>
                                <p:cTn id="71" presetID="31" presetClass="entr" presetSubtype="0" fill="hold" nodeType="withEffect">
                                  <p:stCondLst>
                                    <p:cond delay="0"/>
                                  </p:stCondLst>
                                  <p:childTnLst>
                                    <p:set>
                                      <p:cBhvr>
                                        <p:cTn id="72" dur="1" fill="hold">
                                          <p:stCondLst>
                                            <p:cond delay="0"/>
                                          </p:stCondLst>
                                        </p:cTn>
                                        <p:tgtEl>
                                          <p:spTgt spid="85"/>
                                        </p:tgtEl>
                                        <p:attrNameLst>
                                          <p:attrName>style.visibility</p:attrName>
                                        </p:attrNameLst>
                                      </p:cBhvr>
                                      <p:to>
                                        <p:strVal val="visible"/>
                                      </p:to>
                                    </p:set>
                                    <p:anim calcmode="lin" valueType="num">
                                      <p:cBhvr>
                                        <p:cTn id="73" dur="1000" fill="hold"/>
                                        <p:tgtEl>
                                          <p:spTgt spid="85"/>
                                        </p:tgtEl>
                                        <p:attrNameLst>
                                          <p:attrName>ppt_w</p:attrName>
                                        </p:attrNameLst>
                                      </p:cBhvr>
                                      <p:tavLst>
                                        <p:tav tm="0">
                                          <p:val>
                                            <p:fltVal val="0"/>
                                          </p:val>
                                        </p:tav>
                                        <p:tav tm="100000">
                                          <p:val>
                                            <p:strVal val="#ppt_w"/>
                                          </p:val>
                                        </p:tav>
                                      </p:tavLst>
                                    </p:anim>
                                    <p:anim calcmode="lin" valueType="num">
                                      <p:cBhvr>
                                        <p:cTn id="74" dur="1000" fill="hold"/>
                                        <p:tgtEl>
                                          <p:spTgt spid="85"/>
                                        </p:tgtEl>
                                        <p:attrNameLst>
                                          <p:attrName>ppt_h</p:attrName>
                                        </p:attrNameLst>
                                      </p:cBhvr>
                                      <p:tavLst>
                                        <p:tav tm="0">
                                          <p:val>
                                            <p:fltVal val="0"/>
                                          </p:val>
                                        </p:tav>
                                        <p:tav tm="100000">
                                          <p:val>
                                            <p:strVal val="#ppt_h"/>
                                          </p:val>
                                        </p:tav>
                                      </p:tavLst>
                                    </p:anim>
                                    <p:anim calcmode="lin" valueType="num">
                                      <p:cBhvr>
                                        <p:cTn id="75" dur="1000" fill="hold"/>
                                        <p:tgtEl>
                                          <p:spTgt spid="85"/>
                                        </p:tgtEl>
                                        <p:attrNameLst>
                                          <p:attrName>style.rotation</p:attrName>
                                        </p:attrNameLst>
                                      </p:cBhvr>
                                      <p:tavLst>
                                        <p:tav tm="0">
                                          <p:val>
                                            <p:fltVal val="90"/>
                                          </p:val>
                                        </p:tav>
                                        <p:tav tm="100000">
                                          <p:val>
                                            <p:fltVal val="0"/>
                                          </p:val>
                                        </p:tav>
                                      </p:tavLst>
                                    </p:anim>
                                    <p:animEffect transition="in" filter="fade">
                                      <p:cBhvr>
                                        <p:cTn id="76" dur="1000"/>
                                        <p:tgtEl>
                                          <p:spTgt spid="85"/>
                                        </p:tgtEl>
                                      </p:cBhvr>
                                    </p:animEffect>
                                  </p:childTnLst>
                                </p:cTn>
                              </p:par>
                              <p:par>
                                <p:cTn id="77" presetID="31" presetClass="entr" presetSubtype="0" fill="hold" nodeType="withEffect">
                                  <p:stCondLst>
                                    <p:cond delay="0"/>
                                  </p:stCondLst>
                                  <p:childTnLst>
                                    <p:set>
                                      <p:cBhvr>
                                        <p:cTn id="78" dur="1" fill="hold">
                                          <p:stCondLst>
                                            <p:cond delay="0"/>
                                          </p:stCondLst>
                                        </p:cTn>
                                        <p:tgtEl>
                                          <p:spTgt spid="88"/>
                                        </p:tgtEl>
                                        <p:attrNameLst>
                                          <p:attrName>style.visibility</p:attrName>
                                        </p:attrNameLst>
                                      </p:cBhvr>
                                      <p:to>
                                        <p:strVal val="visible"/>
                                      </p:to>
                                    </p:set>
                                    <p:anim calcmode="lin" valueType="num">
                                      <p:cBhvr>
                                        <p:cTn id="79" dur="1000" fill="hold"/>
                                        <p:tgtEl>
                                          <p:spTgt spid="88"/>
                                        </p:tgtEl>
                                        <p:attrNameLst>
                                          <p:attrName>ppt_w</p:attrName>
                                        </p:attrNameLst>
                                      </p:cBhvr>
                                      <p:tavLst>
                                        <p:tav tm="0">
                                          <p:val>
                                            <p:fltVal val="0"/>
                                          </p:val>
                                        </p:tav>
                                        <p:tav tm="100000">
                                          <p:val>
                                            <p:strVal val="#ppt_w"/>
                                          </p:val>
                                        </p:tav>
                                      </p:tavLst>
                                    </p:anim>
                                    <p:anim calcmode="lin" valueType="num">
                                      <p:cBhvr>
                                        <p:cTn id="80" dur="1000" fill="hold"/>
                                        <p:tgtEl>
                                          <p:spTgt spid="88"/>
                                        </p:tgtEl>
                                        <p:attrNameLst>
                                          <p:attrName>ppt_h</p:attrName>
                                        </p:attrNameLst>
                                      </p:cBhvr>
                                      <p:tavLst>
                                        <p:tav tm="0">
                                          <p:val>
                                            <p:fltVal val="0"/>
                                          </p:val>
                                        </p:tav>
                                        <p:tav tm="100000">
                                          <p:val>
                                            <p:strVal val="#ppt_h"/>
                                          </p:val>
                                        </p:tav>
                                      </p:tavLst>
                                    </p:anim>
                                    <p:anim calcmode="lin" valueType="num">
                                      <p:cBhvr>
                                        <p:cTn id="81" dur="1000" fill="hold"/>
                                        <p:tgtEl>
                                          <p:spTgt spid="88"/>
                                        </p:tgtEl>
                                        <p:attrNameLst>
                                          <p:attrName>style.rotation</p:attrName>
                                        </p:attrNameLst>
                                      </p:cBhvr>
                                      <p:tavLst>
                                        <p:tav tm="0">
                                          <p:val>
                                            <p:fltVal val="90"/>
                                          </p:val>
                                        </p:tav>
                                        <p:tav tm="100000">
                                          <p:val>
                                            <p:fltVal val="0"/>
                                          </p:val>
                                        </p:tav>
                                      </p:tavLst>
                                    </p:anim>
                                    <p:animEffect transition="in" filter="fade">
                                      <p:cBhvr>
                                        <p:cTn id="82" dur="1000"/>
                                        <p:tgtEl>
                                          <p:spTgt spid="88"/>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nodeType="withEffect">
                                  <p:stCondLst>
                                    <p:cond delay="0"/>
                                  </p:stCondLst>
                                  <p:childTnLst>
                                    <p:set>
                                      <p:cBhvr>
                                        <p:cTn id="90" dur="1" fill="hold">
                                          <p:stCondLst>
                                            <p:cond delay="0"/>
                                          </p:stCondLst>
                                        </p:cTn>
                                        <p:tgtEl>
                                          <p:spTgt spid="32"/>
                                        </p:tgtEl>
                                        <p:attrNameLst>
                                          <p:attrName>style.visibility</p:attrName>
                                        </p:attrNameLst>
                                      </p:cBhvr>
                                      <p:to>
                                        <p:strVal val="visible"/>
                                      </p:to>
                                    </p:set>
                                    <p:anim calcmode="lin" valueType="num">
                                      <p:cBhvr>
                                        <p:cTn id="91" dur="1000" fill="hold"/>
                                        <p:tgtEl>
                                          <p:spTgt spid="32"/>
                                        </p:tgtEl>
                                        <p:attrNameLst>
                                          <p:attrName>ppt_w</p:attrName>
                                        </p:attrNameLst>
                                      </p:cBhvr>
                                      <p:tavLst>
                                        <p:tav tm="0">
                                          <p:val>
                                            <p:fltVal val="0"/>
                                          </p:val>
                                        </p:tav>
                                        <p:tav tm="100000">
                                          <p:val>
                                            <p:strVal val="#ppt_w"/>
                                          </p:val>
                                        </p:tav>
                                      </p:tavLst>
                                    </p:anim>
                                    <p:anim calcmode="lin" valueType="num">
                                      <p:cBhvr>
                                        <p:cTn id="92" dur="1000" fill="hold"/>
                                        <p:tgtEl>
                                          <p:spTgt spid="32"/>
                                        </p:tgtEl>
                                        <p:attrNameLst>
                                          <p:attrName>ppt_h</p:attrName>
                                        </p:attrNameLst>
                                      </p:cBhvr>
                                      <p:tavLst>
                                        <p:tav tm="0">
                                          <p:val>
                                            <p:fltVal val="0"/>
                                          </p:val>
                                        </p:tav>
                                        <p:tav tm="100000">
                                          <p:val>
                                            <p:strVal val="#ppt_h"/>
                                          </p:val>
                                        </p:tav>
                                      </p:tavLst>
                                    </p:anim>
                                    <p:anim calcmode="lin" valueType="num">
                                      <p:cBhvr>
                                        <p:cTn id="93" dur="1000" fill="hold"/>
                                        <p:tgtEl>
                                          <p:spTgt spid="32"/>
                                        </p:tgtEl>
                                        <p:attrNameLst>
                                          <p:attrName>style.rotation</p:attrName>
                                        </p:attrNameLst>
                                      </p:cBhvr>
                                      <p:tavLst>
                                        <p:tav tm="0">
                                          <p:val>
                                            <p:fltVal val="90"/>
                                          </p:val>
                                        </p:tav>
                                        <p:tav tm="100000">
                                          <p:val>
                                            <p:fltVal val="0"/>
                                          </p:val>
                                        </p:tav>
                                      </p:tavLst>
                                    </p:anim>
                                    <p:animEffect transition="in" filter="fade">
                                      <p:cBhvr>
                                        <p:cTn id="94" dur="1000"/>
                                        <p:tgtEl>
                                          <p:spTgt spid="32"/>
                                        </p:tgtEl>
                                      </p:cBhvr>
                                    </p:animEffect>
                                  </p:childTnLst>
                                </p:cTn>
                              </p:par>
                              <p:par>
                                <p:cTn id="95" presetID="31"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anim calcmode="lin" valueType="num">
                                      <p:cBhvr>
                                        <p:cTn id="97" dur="1000" fill="hold"/>
                                        <p:tgtEl>
                                          <p:spTgt spid="40"/>
                                        </p:tgtEl>
                                        <p:attrNameLst>
                                          <p:attrName>ppt_w</p:attrName>
                                        </p:attrNameLst>
                                      </p:cBhvr>
                                      <p:tavLst>
                                        <p:tav tm="0">
                                          <p:val>
                                            <p:fltVal val="0"/>
                                          </p:val>
                                        </p:tav>
                                        <p:tav tm="100000">
                                          <p:val>
                                            <p:strVal val="#ppt_w"/>
                                          </p:val>
                                        </p:tav>
                                      </p:tavLst>
                                    </p:anim>
                                    <p:anim calcmode="lin" valueType="num">
                                      <p:cBhvr>
                                        <p:cTn id="98" dur="1000" fill="hold"/>
                                        <p:tgtEl>
                                          <p:spTgt spid="40"/>
                                        </p:tgtEl>
                                        <p:attrNameLst>
                                          <p:attrName>ppt_h</p:attrName>
                                        </p:attrNameLst>
                                      </p:cBhvr>
                                      <p:tavLst>
                                        <p:tav tm="0">
                                          <p:val>
                                            <p:fltVal val="0"/>
                                          </p:val>
                                        </p:tav>
                                        <p:tav tm="100000">
                                          <p:val>
                                            <p:strVal val="#ppt_h"/>
                                          </p:val>
                                        </p:tav>
                                      </p:tavLst>
                                    </p:anim>
                                    <p:anim calcmode="lin" valueType="num">
                                      <p:cBhvr>
                                        <p:cTn id="99" dur="1000" fill="hold"/>
                                        <p:tgtEl>
                                          <p:spTgt spid="40"/>
                                        </p:tgtEl>
                                        <p:attrNameLst>
                                          <p:attrName>style.rotation</p:attrName>
                                        </p:attrNameLst>
                                      </p:cBhvr>
                                      <p:tavLst>
                                        <p:tav tm="0">
                                          <p:val>
                                            <p:fltVal val="90"/>
                                          </p:val>
                                        </p:tav>
                                        <p:tav tm="100000">
                                          <p:val>
                                            <p:fltVal val="0"/>
                                          </p:val>
                                        </p:tav>
                                      </p:tavLst>
                                    </p:anim>
                                    <p:animEffect transition="in" filter="fade">
                                      <p:cBhvr>
                                        <p:cTn id="100" dur="1000"/>
                                        <p:tgtEl>
                                          <p:spTgt spid="40"/>
                                        </p:tgtEl>
                                      </p:cBhvr>
                                    </p:animEffect>
                                  </p:childTnLst>
                                </p:cTn>
                              </p:par>
                            </p:childTnLst>
                          </p:cTn>
                        </p:par>
                      </p:childTnLst>
                    </p:cTn>
                  </p:par>
                  <p:par>
                    <p:cTn id="101" fill="hold">
                      <p:stCondLst>
                        <p:cond delay="indefinite"/>
                      </p:stCondLst>
                      <p:childTnLst>
                        <p:par>
                          <p:cTn id="102" fill="hold">
                            <p:stCondLst>
                              <p:cond delay="0"/>
                            </p:stCondLst>
                            <p:childTnLst>
                              <p:par>
                                <p:cTn id="103" presetID="6" presetClass="entr" presetSubtype="16" fill="hold" grpId="0" nodeType="clickEffect">
                                  <p:stCondLst>
                                    <p:cond delay="0"/>
                                  </p:stCondLst>
                                  <p:childTnLst>
                                    <p:set>
                                      <p:cBhvr>
                                        <p:cTn id="104" dur="1" fill="hold">
                                          <p:stCondLst>
                                            <p:cond delay="0"/>
                                          </p:stCondLst>
                                        </p:cTn>
                                        <p:tgtEl>
                                          <p:spTgt spid="13"/>
                                        </p:tgtEl>
                                        <p:attrNameLst>
                                          <p:attrName>style.visibility</p:attrName>
                                        </p:attrNameLst>
                                      </p:cBhvr>
                                      <p:to>
                                        <p:strVal val="visible"/>
                                      </p:to>
                                    </p:set>
                                    <p:animEffect transition="in" filter="circle(in)">
                                      <p:cBhvr>
                                        <p:cTn id="105" dur="2000"/>
                                        <p:tgtEl>
                                          <p:spTgt spid="13"/>
                                        </p:tgtEl>
                                      </p:cBhvr>
                                    </p:animEffect>
                                  </p:childTnLst>
                                </p:cTn>
                              </p:par>
                              <p:par>
                                <p:cTn id="106" presetID="6" presetClass="entr" presetSubtype="16" fill="hold" grpId="0" nodeType="withEffect">
                                  <p:stCondLst>
                                    <p:cond delay="0"/>
                                  </p:stCondLst>
                                  <p:childTnLst>
                                    <p:set>
                                      <p:cBhvr>
                                        <p:cTn id="107" dur="1" fill="hold">
                                          <p:stCondLst>
                                            <p:cond delay="0"/>
                                          </p:stCondLst>
                                        </p:cTn>
                                        <p:tgtEl>
                                          <p:spTgt spid="62"/>
                                        </p:tgtEl>
                                        <p:attrNameLst>
                                          <p:attrName>style.visibility</p:attrName>
                                        </p:attrNameLst>
                                      </p:cBhvr>
                                      <p:to>
                                        <p:strVal val="visible"/>
                                      </p:to>
                                    </p:set>
                                    <p:animEffect transition="in" filter="circle(in)">
                                      <p:cBhvr>
                                        <p:cTn id="108" dur="2000"/>
                                        <p:tgtEl>
                                          <p:spTgt spid="62"/>
                                        </p:tgtEl>
                                      </p:cBhvr>
                                    </p:animEffect>
                                  </p:childTnLst>
                                </p:cTn>
                              </p:par>
                              <p:par>
                                <p:cTn id="109" presetID="6" presetClass="entr" presetSubtype="16" fill="hold" grpId="0" nodeType="withEffect">
                                  <p:stCondLst>
                                    <p:cond delay="0"/>
                                  </p:stCondLst>
                                  <p:childTnLst>
                                    <p:set>
                                      <p:cBhvr>
                                        <p:cTn id="110" dur="1" fill="hold">
                                          <p:stCondLst>
                                            <p:cond delay="0"/>
                                          </p:stCondLst>
                                        </p:cTn>
                                        <p:tgtEl>
                                          <p:spTgt spid="72"/>
                                        </p:tgtEl>
                                        <p:attrNameLst>
                                          <p:attrName>style.visibility</p:attrName>
                                        </p:attrNameLst>
                                      </p:cBhvr>
                                      <p:to>
                                        <p:strVal val="visible"/>
                                      </p:to>
                                    </p:set>
                                    <p:animEffect transition="in" filter="circle(in)">
                                      <p:cBhvr>
                                        <p:cTn id="111" dur="2000"/>
                                        <p:tgtEl>
                                          <p:spTgt spid="72"/>
                                        </p:tgtEl>
                                      </p:cBhvr>
                                    </p:animEffect>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nodeType="clickEffect">
                                  <p:stCondLst>
                                    <p:cond delay="0"/>
                                  </p:stCondLst>
                                  <p:childTnLst>
                                    <p:set>
                                      <p:cBhvr>
                                        <p:cTn id="115" dur="1" fill="hold">
                                          <p:stCondLst>
                                            <p:cond delay="0"/>
                                          </p:stCondLst>
                                        </p:cTn>
                                        <p:tgtEl>
                                          <p:spTgt spid="51"/>
                                        </p:tgtEl>
                                        <p:attrNameLst>
                                          <p:attrName>style.visibility</p:attrName>
                                        </p:attrNameLst>
                                      </p:cBhvr>
                                      <p:to>
                                        <p:strVal val="visible"/>
                                      </p:to>
                                    </p:set>
                                    <p:anim calcmode="lin" valueType="num">
                                      <p:cBhvr additive="base">
                                        <p:cTn id="116" dur="500" fill="hold"/>
                                        <p:tgtEl>
                                          <p:spTgt spid="51"/>
                                        </p:tgtEl>
                                        <p:attrNameLst>
                                          <p:attrName>ppt_x</p:attrName>
                                        </p:attrNameLst>
                                      </p:cBhvr>
                                      <p:tavLst>
                                        <p:tav tm="0">
                                          <p:val>
                                            <p:strVal val="#ppt_x"/>
                                          </p:val>
                                        </p:tav>
                                        <p:tav tm="100000">
                                          <p:val>
                                            <p:strVal val="#ppt_x"/>
                                          </p:val>
                                        </p:tav>
                                      </p:tavLst>
                                    </p:anim>
                                    <p:anim calcmode="lin" valueType="num">
                                      <p:cBhvr additive="base">
                                        <p:cTn id="117" dur="500" fill="hold"/>
                                        <p:tgtEl>
                                          <p:spTgt spid="51"/>
                                        </p:tgtEl>
                                        <p:attrNameLst>
                                          <p:attrName>ppt_y</p:attrName>
                                        </p:attrNameLst>
                                      </p:cBhvr>
                                      <p:tavLst>
                                        <p:tav tm="0">
                                          <p:val>
                                            <p:strVal val="1+#ppt_h/2"/>
                                          </p:val>
                                        </p:tav>
                                        <p:tav tm="100000">
                                          <p:val>
                                            <p:strVal val="#ppt_y"/>
                                          </p:val>
                                        </p:tav>
                                      </p:tavLst>
                                    </p:anim>
                                  </p:childTnLst>
                                </p:cTn>
                              </p:par>
                              <p:par>
                                <p:cTn id="118" presetID="2" presetClass="entr" presetSubtype="8" fill="hold" grpId="0" nodeType="withEffect">
                                  <p:stCondLst>
                                    <p:cond delay="0"/>
                                  </p:stCondLst>
                                  <p:childTnLst>
                                    <p:set>
                                      <p:cBhvr>
                                        <p:cTn id="119" dur="1" fill="hold">
                                          <p:stCondLst>
                                            <p:cond delay="0"/>
                                          </p:stCondLst>
                                        </p:cTn>
                                        <p:tgtEl>
                                          <p:spTgt spid="74"/>
                                        </p:tgtEl>
                                        <p:attrNameLst>
                                          <p:attrName>style.visibility</p:attrName>
                                        </p:attrNameLst>
                                      </p:cBhvr>
                                      <p:to>
                                        <p:strVal val="visible"/>
                                      </p:to>
                                    </p:set>
                                    <p:anim calcmode="lin" valueType="num">
                                      <p:cBhvr additive="base">
                                        <p:cTn id="120" dur="500" fill="hold"/>
                                        <p:tgtEl>
                                          <p:spTgt spid="74"/>
                                        </p:tgtEl>
                                        <p:attrNameLst>
                                          <p:attrName>ppt_x</p:attrName>
                                        </p:attrNameLst>
                                      </p:cBhvr>
                                      <p:tavLst>
                                        <p:tav tm="0">
                                          <p:val>
                                            <p:strVal val="0-#ppt_w/2"/>
                                          </p:val>
                                        </p:tav>
                                        <p:tav tm="100000">
                                          <p:val>
                                            <p:strVal val="#ppt_x"/>
                                          </p:val>
                                        </p:tav>
                                      </p:tavLst>
                                    </p:anim>
                                    <p:anim calcmode="lin" valueType="num">
                                      <p:cBhvr additive="base">
                                        <p:cTn id="121" dur="500" fill="hold"/>
                                        <p:tgtEl>
                                          <p:spTgt spid="74"/>
                                        </p:tgtEl>
                                        <p:attrNameLst>
                                          <p:attrName>ppt_y</p:attrName>
                                        </p:attrNameLst>
                                      </p:cBhvr>
                                      <p:tavLst>
                                        <p:tav tm="0">
                                          <p:val>
                                            <p:strVal val="#ppt_y"/>
                                          </p:val>
                                        </p:tav>
                                        <p:tav tm="100000">
                                          <p:val>
                                            <p:strVal val="#ppt_y"/>
                                          </p:val>
                                        </p:tav>
                                      </p:tavLst>
                                    </p:anim>
                                  </p:childTnLst>
                                </p:cTn>
                              </p:par>
                              <p:par>
                                <p:cTn id="122" presetID="6" presetClass="entr" presetSubtype="16" fill="hold" grpId="0" nodeType="withEffect">
                                  <p:stCondLst>
                                    <p:cond delay="0"/>
                                  </p:stCondLst>
                                  <p:childTnLst>
                                    <p:set>
                                      <p:cBhvr>
                                        <p:cTn id="123" dur="1" fill="hold">
                                          <p:stCondLst>
                                            <p:cond delay="0"/>
                                          </p:stCondLst>
                                        </p:cTn>
                                        <p:tgtEl>
                                          <p:spTgt spid="29"/>
                                        </p:tgtEl>
                                        <p:attrNameLst>
                                          <p:attrName>style.visibility</p:attrName>
                                        </p:attrNameLst>
                                      </p:cBhvr>
                                      <p:to>
                                        <p:strVal val="visible"/>
                                      </p:to>
                                    </p:set>
                                    <p:animEffect transition="in" filter="circle(in)">
                                      <p:cBhvr>
                                        <p:cTn id="124"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7" grpId="0" animBg="1"/>
      <p:bldP spid="18" grpId="0" animBg="1"/>
      <p:bldP spid="21" grpId="0" animBg="1"/>
      <p:bldP spid="27" grpId="0"/>
      <p:bldP spid="84" grpId="0"/>
      <p:bldP spid="109" grpId="0" animBg="1"/>
      <p:bldP spid="62" grpId="0"/>
      <p:bldP spid="31" grpId="0" animBg="1"/>
      <p:bldP spid="13" grpId="0"/>
      <p:bldP spid="72" grpId="0"/>
      <p:bldP spid="74" grpId="0" animBg="1"/>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585318" y="2345172"/>
            <a:ext cx="8185016" cy="1985088"/>
          </a:xfrm>
          <a:prstGeom prst="rect">
            <a:avLst/>
          </a:prstGeom>
        </p:spPr>
        <p:txBody>
          <a:bodyPr vert="horz" wrap="square" lIns="0" tIns="0" rIns="0" bIns="0" rtlCol="0" anchor="ctr" anchorCtr="0">
            <a:noAutofit/>
          </a:bodyPr>
          <a:lstStyle/>
          <a:p>
            <a:pPr lvl="0" algn="ctr" defTabSz="914363" fontAlgn="auto">
              <a:lnSpc>
                <a:spcPct val="90000"/>
              </a:lnSpc>
              <a:spcAft>
                <a:spcPts val="0"/>
              </a:spcAft>
              <a:defRPr/>
            </a:pPr>
            <a:endParaRPr lang="fr-FR" sz="4800" spc="-100" dirty="0">
              <a:ln w="3175">
                <a:noFill/>
              </a:ln>
              <a:solidFill>
                <a:schemeClr val="bg1">
                  <a:alpha val="98000"/>
                </a:schemeClr>
              </a:solidFill>
              <a:latin typeface="Rockwell" pitchFamily="18" charset="0"/>
              <a:cs typeface="Arial" charset="0"/>
            </a:endParaRPr>
          </a:p>
          <a:p>
            <a:pPr algn="ctr" defTabSz="685864">
              <a:lnSpc>
                <a:spcPct val="90000"/>
              </a:lnSpc>
              <a:spcBef>
                <a:spcPct val="0"/>
              </a:spcBef>
              <a:defRPr/>
            </a:pPr>
            <a:endParaRPr lang="en-US" sz="4501" spc="-75" dirty="0">
              <a:ln w="3175">
                <a:noFill/>
              </a:ln>
              <a:solidFill>
                <a:schemeClr val="tx1">
                  <a:alpha val="98000"/>
                </a:schemeClr>
              </a:solidFill>
              <a:latin typeface="Rockwell" pitchFamily="18" charset="0"/>
              <a:cs typeface="Arial" charset="0"/>
            </a:endParaRPr>
          </a:p>
        </p:txBody>
      </p:sp>
      <p:sp>
        <p:nvSpPr>
          <p:cNvPr id="3" name="Freeform 6"/>
          <p:cNvSpPr>
            <a:spLocks/>
          </p:cNvSpPr>
          <p:nvPr/>
        </p:nvSpPr>
        <p:spPr bwMode="auto">
          <a:xfrm>
            <a:off x="9664350" y="2478922"/>
            <a:ext cx="1445313" cy="1054766"/>
          </a:xfrm>
          <a:prstGeom prst="rect">
            <a:avLst/>
          </a:prstGeom>
          <a:solidFill>
            <a:srgbClr val="FFFF00"/>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4" name="Freeform 6"/>
          <p:cNvSpPr>
            <a:spLocks/>
          </p:cNvSpPr>
          <p:nvPr/>
        </p:nvSpPr>
        <p:spPr bwMode="auto">
          <a:xfrm>
            <a:off x="9249092" y="2480892"/>
            <a:ext cx="215489" cy="1054766"/>
          </a:xfrm>
          <a:prstGeom prst="rect">
            <a:avLst/>
          </a:prstGeom>
          <a:solidFill>
            <a:srgbClr val="FFFF00">
              <a:alpha val="96078"/>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5" name="Freeform 6"/>
          <p:cNvSpPr>
            <a:spLocks/>
          </p:cNvSpPr>
          <p:nvPr/>
        </p:nvSpPr>
        <p:spPr bwMode="auto">
          <a:xfrm>
            <a:off x="8969126" y="2480892"/>
            <a:ext cx="215489" cy="1054766"/>
          </a:xfrm>
          <a:prstGeom prst="rect">
            <a:avLst/>
          </a:prstGeom>
          <a:solidFill>
            <a:srgbClr val="FFFF00">
              <a:alpha val="92157"/>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6" name="Freeform 6"/>
          <p:cNvSpPr>
            <a:spLocks/>
          </p:cNvSpPr>
          <p:nvPr/>
        </p:nvSpPr>
        <p:spPr bwMode="auto">
          <a:xfrm>
            <a:off x="8689157" y="2480892"/>
            <a:ext cx="215489" cy="1054766"/>
          </a:xfrm>
          <a:prstGeom prst="rect">
            <a:avLst/>
          </a:prstGeom>
          <a:solidFill>
            <a:srgbClr val="FFFF00">
              <a:alpha val="87843"/>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7" name="Freeform 6"/>
          <p:cNvSpPr>
            <a:spLocks/>
          </p:cNvSpPr>
          <p:nvPr/>
        </p:nvSpPr>
        <p:spPr bwMode="auto">
          <a:xfrm>
            <a:off x="8409188" y="2484030"/>
            <a:ext cx="215489" cy="1054766"/>
          </a:xfrm>
          <a:prstGeom prst="rect">
            <a:avLst/>
          </a:prstGeom>
          <a:solidFill>
            <a:srgbClr val="FFFF00">
              <a:alpha val="83922"/>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8" name="Freeform 6"/>
          <p:cNvSpPr>
            <a:spLocks/>
          </p:cNvSpPr>
          <p:nvPr/>
        </p:nvSpPr>
        <p:spPr bwMode="auto">
          <a:xfrm>
            <a:off x="8129218" y="2480892"/>
            <a:ext cx="215489" cy="1054766"/>
          </a:xfrm>
          <a:prstGeom prst="rect">
            <a:avLst/>
          </a:prstGeom>
          <a:solidFill>
            <a:srgbClr val="FFFF00">
              <a:alpha val="80000"/>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9" name="Freeform 6"/>
          <p:cNvSpPr>
            <a:spLocks/>
          </p:cNvSpPr>
          <p:nvPr/>
        </p:nvSpPr>
        <p:spPr bwMode="auto">
          <a:xfrm>
            <a:off x="7849245" y="2480892"/>
            <a:ext cx="215489" cy="1054766"/>
          </a:xfrm>
          <a:prstGeom prst="rect">
            <a:avLst/>
          </a:prstGeom>
          <a:solidFill>
            <a:srgbClr val="FFFF00">
              <a:alpha val="75686"/>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11" name="Freeform 6"/>
          <p:cNvSpPr>
            <a:spLocks/>
          </p:cNvSpPr>
          <p:nvPr/>
        </p:nvSpPr>
        <p:spPr bwMode="auto">
          <a:xfrm>
            <a:off x="7569280" y="2480892"/>
            <a:ext cx="215489" cy="1054766"/>
          </a:xfrm>
          <a:prstGeom prst="rect">
            <a:avLst/>
          </a:prstGeom>
          <a:solidFill>
            <a:srgbClr val="FFFF00">
              <a:alpha val="72157"/>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12" name="Freeform 6"/>
          <p:cNvSpPr>
            <a:spLocks/>
          </p:cNvSpPr>
          <p:nvPr/>
        </p:nvSpPr>
        <p:spPr bwMode="auto">
          <a:xfrm>
            <a:off x="7289310" y="2480892"/>
            <a:ext cx="215489" cy="1054766"/>
          </a:xfrm>
          <a:prstGeom prst="rect">
            <a:avLst/>
          </a:prstGeom>
          <a:solidFill>
            <a:srgbClr val="FFFF00">
              <a:alpha val="70000"/>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ln>
                <a:solidFill>
                  <a:srgbClr val="FFFF00"/>
                </a:solidFill>
              </a:ln>
              <a:solidFill>
                <a:srgbClr val="FFFF00"/>
              </a:solidFill>
              <a:latin typeface="Arial" charset="0"/>
            </a:endParaRPr>
          </a:p>
        </p:txBody>
      </p:sp>
      <p:sp>
        <p:nvSpPr>
          <p:cNvPr id="13" name="Title 1"/>
          <p:cNvSpPr txBox="1">
            <a:spLocks/>
          </p:cNvSpPr>
          <p:nvPr/>
        </p:nvSpPr>
        <p:spPr>
          <a:xfrm>
            <a:off x="789851" y="2345172"/>
            <a:ext cx="6139561" cy="1985088"/>
          </a:xfrm>
          <a:prstGeom prst="rect">
            <a:avLst/>
          </a:prstGeom>
        </p:spPr>
        <p:txBody>
          <a:bodyPr vert="horz" wrap="square" lIns="0" tIns="0" rIns="0" bIns="0" rtlCol="0" anchor="ctr" anchorCtr="0">
            <a:noAutofit/>
          </a:bodyPr>
          <a:lstStyle/>
          <a:p>
            <a:pPr lvl="0" algn="ctr" defTabSz="914363" fontAlgn="auto">
              <a:lnSpc>
                <a:spcPct val="90000"/>
              </a:lnSpc>
              <a:spcAft>
                <a:spcPts val="0"/>
              </a:spcAft>
              <a:defRPr/>
            </a:pPr>
            <a:r>
              <a:rPr lang="fr-FR" sz="4800" spc="-100" dirty="0">
                <a:ln w="3175">
                  <a:noFill/>
                </a:ln>
                <a:solidFill>
                  <a:schemeClr val="bg1">
                    <a:alpha val="98000"/>
                  </a:schemeClr>
                </a:solidFill>
                <a:latin typeface="Rockwell" pitchFamily="18" charset="0"/>
                <a:cs typeface="Arial" charset="0"/>
              </a:rPr>
              <a:t>Réalisation</a:t>
            </a:r>
            <a:endParaRPr lang="en-US" sz="4800" spc="-100" dirty="0">
              <a:ln w="3175">
                <a:noFill/>
              </a:ln>
              <a:solidFill>
                <a:schemeClr val="bg1">
                  <a:alpha val="98000"/>
                </a:schemeClr>
              </a:solidFill>
              <a:latin typeface="Rockwell" pitchFamily="18" charset="0"/>
              <a:cs typeface="Arial" charset="0"/>
            </a:endParaRPr>
          </a:p>
          <a:p>
            <a:pPr algn="ctr" defTabSz="685864">
              <a:lnSpc>
                <a:spcPct val="90000"/>
              </a:lnSpc>
              <a:spcBef>
                <a:spcPct val="0"/>
              </a:spcBef>
              <a:defRPr/>
            </a:pPr>
            <a:endParaRPr lang="en-US" sz="4800" spc="-100" dirty="0">
              <a:ln w="3175">
                <a:noFill/>
              </a:ln>
              <a:solidFill>
                <a:schemeClr val="bg1">
                  <a:alpha val="98000"/>
                </a:schemeClr>
              </a:solidFill>
              <a:latin typeface="Rockwell" pitchFamily="18" charset="0"/>
              <a:cs typeface="Arial" charset="0"/>
            </a:endParaRPr>
          </a:p>
        </p:txBody>
      </p:sp>
    </p:spTree>
    <p:extLst>
      <p:ext uri="{BB962C8B-B14F-4D97-AF65-F5344CB8AC3E}">
        <p14:creationId xmlns:p14="http://schemas.microsoft.com/office/powerpoint/2010/main" val="384214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250"/>
                                        <p:tgtEl>
                                          <p:spTgt spid="11"/>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50"/>
                                        <p:tgtEl>
                                          <p:spTgt spid="12"/>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1" grpId="0" animBg="1"/>
      <p:bldP spid="12" grpId="0" animBg="1"/>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rme libre 28"/>
          <p:cNvSpPr/>
          <p:nvPr/>
        </p:nvSpPr>
        <p:spPr>
          <a:xfrm>
            <a:off x="3851394" y="1783829"/>
            <a:ext cx="3878858" cy="2176898"/>
          </a:xfrm>
          <a:custGeom>
            <a:avLst/>
            <a:gdLst>
              <a:gd name="connsiteX0" fmla="*/ 0 w 3879363"/>
              <a:gd name="connsiteY0" fmla="*/ 2176898 h 2176898"/>
              <a:gd name="connsiteX1" fmla="*/ 1939682 w 3879363"/>
              <a:gd name="connsiteY1" fmla="*/ 0 h 2176898"/>
              <a:gd name="connsiteX2" fmla="*/ 3879363 w 3879363"/>
              <a:gd name="connsiteY2" fmla="*/ 2176898 h 2176898"/>
              <a:gd name="connsiteX3" fmla="*/ 0 w 3879363"/>
              <a:gd name="connsiteY3" fmla="*/ 2176898 h 2176898"/>
            </a:gdLst>
            <a:ahLst/>
            <a:cxnLst>
              <a:cxn ang="0">
                <a:pos x="connsiteX0" y="connsiteY0"/>
              </a:cxn>
              <a:cxn ang="0">
                <a:pos x="connsiteX1" y="connsiteY1"/>
              </a:cxn>
              <a:cxn ang="0">
                <a:pos x="connsiteX2" y="connsiteY2"/>
              </a:cxn>
              <a:cxn ang="0">
                <a:pos x="connsiteX3" y="connsiteY3"/>
              </a:cxn>
            </a:cxnLst>
            <a:rect l="l" t="t" r="r" b="b"/>
            <a:pathLst>
              <a:path w="3879363" h="2176898">
                <a:moveTo>
                  <a:pt x="0" y="2176898"/>
                </a:moveTo>
                <a:lnTo>
                  <a:pt x="1939682" y="0"/>
                </a:lnTo>
                <a:lnTo>
                  <a:pt x="3879363" y="2176898"/>
                </a:lnTo>
                <a:lnTo>
                  <a:pt x="0" y="2176898"/>
                </a:lnTo>
                <a:close/>
              </a:path>
            </a:pathLst>
          </a:custGeom>
          <a:solidFill>
            <a:schemeClr val="accent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9371" tIns="1137979" rIns="1019371" bIns="49530" numCol="1" spcCol="1270" anchor="ctr" anchorCtr="0">
            <a:noAutofit/>
          </a:bodyPr>
          <a:lstStyle/>
          <a:p>
            <a:pPr lvl="0" algn="ctr" defTabSz="577850">
              <a:lnSpc>
                <a:spcPct val="90000"/>
              </a:lnSpc>
              <a:spcBef>
                <a:spcPct val="0"/>
              </a:spcBef>
              <a:spcAft>
                <a:spcPct val="35000"/>
              </a:spcAft>
            </a:pPr>
            <a:r>
              <a:rPr lang="en-US" sz="2000" b="1" dirty="0">
                <a:solidFill>
                  <a:srgbClr val="000818"/>
                </a:solidFill>
                <a:latin typeface="Rockwell" pitchFamily="18" charset="0"/>
              </a:rPr>
              <a:t>SGBD</a:t>
            </a:r>
            <a:endParaRPr lang="fr-FR" sz="2000" b="1" dirty="0">
              <a:solidFill>
                <a:srgbClr val="000818"/>
              </a:solidFill>
              <a:latin typeface="Rockwell" pitchFamily="18" charset="0"/>
            </a:endParaRPr>
          </a:p>
        </p:txBody>
      </p:sp>
      <p:sp>
        <p:nvSpPr>
          <p:cNvPr id="10" name="Forme libre 29"/>
          <p:cNvSpPr/>
          <p:nvPr/>
        </p:nvSpPr>
        <p:spPr>
          <a:xfrm>
            <a:off x="1783597" y="3942413"/>
            <a:ext cx="4132653" cy="2195212"/>
          </a:xfrm>
          <a:custGeom>
            <a:avLst/>
            <a:gdLst>
              <a:gd name="connsiteX0" fmla="*/ 0 w 3473002"/>
              <a:gd name="connsiteY0" fmla="*/ 2176898 h 2176898"/>
              <a:gd name="connsiteX1" fmla="*/ 1736501 w 3473002"/>
              <a:gd name="connsiteY1" fmla="*/ 0 h 2176898"/>
              <a:gd name="connsiteX2" fmla="*/ 3473002 w 3473002"/>
              <a:gd name="connsiteY2" fmla="*/ 2176898 h 2176898"/>
              <a:gd name="connsiteX3" fmla="*/ 0 w 3473002"/>
              <a:gd name="connsiteY3" fmla="*/ 2176898 h 2176898"/>
            </a:gdLst>
            <a:ahLst/>
            <a:cxnLst>
              <a:cxn ang="0">
                <a:pos x="connsiteX0" y="connsiteY0"/>
              </a:cxn>
              <a:cxn ang="0">
                <a:pos x="connsiteX1" y="connsiteY1"/>
              </a:cxn>
              <a:cxn ang="0">
                <a:pos x="connsiteX2" y="connsiteY2"/>
              </a:cxn>
              <a:cxn ang="0">
                <a:pos x="connsiteX3" y="connsiteY3"/>
              </a:cxn>
            </a:cxnLst>
            <a:rect l="l" t="t" r="r" b="b"/>
            <a:pathLst>
              <a:path w="3473002" h="2176898">
                <a:moveTo>
                  <a:pt x="0" y="2176898"/>
                </a:moveTo>
                <a:lnTo>
                  <a:pt x="1736501" y="0"/>
                </a:lnTo>
                <a:lnTo>
                  <a:pt x="3473002" y="2176898"/>
                </a:lnTo>
                <a:lnTo>
                  <a:pt x="0" y="2176898"/>
                </a:lnTo>
                <a:close/>
              </a:path>
            </a:pathLst>
          </a:custGeom>
          <a:solidFill>
            <a:schemeClr val="accent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3021" tIns="1153219" rIns="933020" bIns="64770" numCol="1" spcCol="1270" anchor="ctr" anchorCtr="0">
            <a:noAutofit/>
          </a:bodyPr>
          <a:lstStyle/>
          <a:p>
            <a:pPr lvl="0" algn="ctr" defTabSz="755650">
              <a:lnSpc>
                <a:spcPct val="90000"/>
              </a:lnSpc>
              <a:spcAft>
                <a:spcPct val="35000"/>
              </a:spcAft>
            </a:pPr>
            <a:r>
              <a:rPr lang="en-US" sz="2000" b="1" dirty="0" smtClean="0">
                <a:solidFill>
                  <a:srgbClr val="000818"/>
                </a:solidFill>
                <a:latin typeface="Rockwell" pitchFamily="18" charset="0"/>
              </a:rPr>
              <a:t>Languages Front-End</a:t>
            </a:r>
          </a:p>
        </p:txBody>
      </p:sp>
      <p:sp>
        <p:nvSpPr>
          <p:cNvPr id="11" name="Forme libre 31"/>
          <p:cNvSpPr/>
          <p:nvPr/>
        </p:nvSpPr>
        <p:spPr>
          <a:xfrm>
            <a:off x="5800440" y="3945737"/>
            <a:ext cx="3866074" cy="2176898"/>
          </a:xfrm>
          <a:custGeom>
            <a:avLst/>
            <a:gdLst>
              <a:gd name="connsiteX0" fmla="*/ 0 w 3362807"/>
              <a:gd name="connsiteY0" fmla="*/ 2176898 h 2176898"/>
              <a:gd name="connsiteX1" fmla="*/ 1681404 w 3362807"/>
              <a:gd name="connsiteY1" fmla="*/ 0 h 2176898"/>
              <a:gd name="connsiteX2" fmla="*/ 3362807 w 3362807"/>
              <a:gd name="connsiteY2" fmla="*/ 2176898 h 2176898"/>
              <a:gd name="connsiteX3" fmla="*/ 0 w 3362807"/>
              <a:gd name="connsiteY3" fmla="*/ 2176898 h 2176898"/>
            </a:gdLst>
            <a:ahLst/>
            <a:cxnLst>
              <a:cxn ang="0">
                <a:pos x="connsiteX0" y="connsiteY0"/>
              </a:cxn>
              <a:cxn ang="0">
                <a:pos x="connsiteX1" y="connsiteY1"/>
              </a:cxn>
              <a:cxn ang="0">
                <a:pos x="connsiteX2" y="connsiteY2"/>
              </a:cxn>
              <a:cxn ang="0">
                <a:pos x="connsiteX3" y="connsiteY3"/>
              </a:cxn>
            </a:cxnLst>
            <a:rect l="l" t="t" r="r" b="b"/>
            <a:pathLst>
              <a:path w="3362807" h="2176898">
                <a:moveTo>
                  <a:pt x="0" y="2176898"/>
                </a:moveTo>
                <a:lnTo>
                  <a:pt x="1681404" y="0"/>
                </a:lnTo>
                <a:lnTo>
                  <a:pt x="3362807" y="2176898"/>
                </a:lnTo>
                <a:lnTo>
                  <a:pt x="0" y="2176898"/>
                </a:lnTo>
                <a:close/>
              </a:path>
            </a:pathLst>
          </a:custGeom>
          <a:solidFill>
            <a:schemeClr val="accent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05472" tIns="1153219" rIns="905472" bIns="64770" numCol="1" spcCol="1270" anchor="ctr" anchorCtr="0">
            <a:noAutofit/>
          </a:bodyPr>
          <a:lstStyle/>
          <a:p>
            <a:pPr lvl="0" algn="ctr" defTabSz="755650">
              <a:lnSpc>
                <a:spcPct val="90000"/>
              </a:lnSpc>
              <a:spcAft>
                <a:spcPct val="35000"/>
              </a:spcAft>
            </a:pPr>
            <a:r>
              <a:rPr lang="en-US" sz="2000" b="1" dirty="0" smtClean="0">
                <a:solidFill>
                  <a:srgbClr val="000818"/>
                </a:solidFill>
                <a:latin typeface="Rockwell" pitchFamily="18" charset="0"/>
              </a:rPr>
              <a:t>Language Back-End</a:t>
            </a:r>
          </a:p>
        </p:txBody>
      </p:sp>
      <p:sp>
        <p:nvSpPr>
          <p:cNvPr id="12" name="Forme libre 30"/>
          <p:cNvSpPr/>
          <p:nvPr/>
        </p:nvSpPr>
        <p:spPr>
          <a:xfrm>
            <a:off x="3827786" y="3938955"/>
            <a:ext cx="3942473" cy="2176899"/>
          </a:xfrm>
          <a:custGeom>
            <a:avLst/>
            <a:gdLst>
              <a:gd name="connsiteX0" fmla="*/ 0 w 3939315"/>
              <a:gd name="connsiteY0" fmla="*/ 2176898 h 2176898"/>
              <a:gd name="connsiteX1" fmla="*/ 1969658 w 3939315"/>
              <a:gd name="connsiteY1" fmla="*/ 0 h 2176898"/>
              <a:gd name="connsiteX2" fmla="*/ 3939315 w 3939315"/>
              <a:gd name="connsiteY2" fmla="*/ 2176898 h 2176898"/>
              <a:gd name="connsiteX3" fmla="*/ 0 w 3939315"/>
              <a:gd name="connsiteY3" fmla="*/ 2176898 h 2176898"/>
            </a:gdLst>
            <a:ahLst/>
            <a:cxnLst>
              <a:cxn ang="0">
                <a:pos x="connsiteX0" y="connsiteY0"/>
              </a:cxn>
              <a:cxn ang="0">
                <a:pos x="connsiteX1" y="connsiteY1"/>
              </a:cxn>
              <a:cxn ang="0">
                <a:pos x="connsiteX2" y="connsiteY2"/>
              </a:cxn>
              <a:cxn ang="0">
                <a:pos x="connsiteX3" y="connsiteY3"/>
              </a:cxn>
            </a:cxnLst>
            <a:rect l="l" t="t" r="r" b="b"/>
            <a:pathLst>
              <a:path w="3939315" h="2176898">
                <a:moveTo>
                  <a:pt x="3939315" y="0"/>
                </a:moveTo>
                <a:lnTo>
                  <a:pt x="1969657" y="2176898"/>
                </a:lnTo>
                <a:lnTo>
                  <a:pt x="0" y="0"/>
                </a:lnTo>
                <a:lnTo>
                  <a:pt x="3939315" y="0"/>
                </a:lnTo>
                <a:close/>
              </a:path>
            </a:pathLst>
          </a:custGeom>
          <a:solidFill>
            <a:schemeClr val="accent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1029" tIns="76201" rIns="1061029" bIns="1164649" numCol="1" spcCol="1270" anchor="ctr" anchorCtr="0">
            <a:noAutofit/>
          </a:bodyPr>
          <a:lstStyle/>
          <a:p>
            <a:pPr lvl="0" algn="ctr" defTabSz="755650">
              <a:lnSpc>
                <a:spcPct val="90000"/>
              </a:lnSpc>
              <a:spcAft>
                <a:spcPct val="35000"/>
              </a:spcAft>
            </a:pPr>
            <a:r>
              <a:rPr lang="fr-FR" sz="2000" b="1" dirty="0" smtClean="0">
                <a:solidFill>
                  <a:srgbClr val="000818"/>
                </a:solidFill>
                <a:latin typeface="Rockwell" pitchFamily="18" charset="0"/>
              </a:rPr>
              <a:t>Interface de gestion de base de données</a:t>
            </a:r>
            <a:endParaRPr lang="fr-FR" sz="2000" dirty="0">
              <a:solidFill>
                <a:srgbClr val="000818"/>
              </a:solidFill>
            </a:endParaRPr>
          </a:p>
        </p:txBody>
      </p:sp>
      <p:cxnSp>
        <p:nvCxnSpPr>
          <p:cNvPr id="13" name="Connecteur en angle 33"/>
          <p:cNvCxnSpPr>
            <a:endCxn id="2" idx="1"/>
          </p:cNvCxnSpPr>
          <p:nvPr/>
        </p:nvCxnSpPr>
        <p:spPr>
          <a:xfrm flipV="1">
            <a:off x="5800440" y="1670513"/>
            <a:ext cx="1368019" cy="799186"/>
          </a:xfrm>
          <a:prstGeom prst="bentConnector3">
            <a:avLst>
              <a:gd name="adj1" fmla="val 50000"/>
            </a:avLst>
          </a:prstGeom>
          <a:ln w="28575">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4" name="Connecteur en angle 33"/>
          <p:cNvCxnSpPr/>
          <p:nvPr/>
        </p:nvCxnSpPr>
        <p:spPr>
          <a:xfrm rot="10800000">
            <a:off x="1392367" y="4694545"/>
            <a:ext cx="2033164" cy="581556"/>
          </a:xfrm>
          <a:prstGeom prst="bentConnector3">
            <a:avLst>
              <a:gd name="adj1" fmla="val -114"/>
            </a:avLst>
          </a:prstGeom>
          <a:ln w="28575">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5" name="Connecteur en angle 33"/>
          <p:cNvCxnSpPr/>
          <p:nvPr/>
        </p:nvCxnSpPr>
        <p:spPr>
          <a:xfrm flipV="1">
            <a:off x="6899576" y="2708631"/>
            <a:ext cx="2404383" cy="1688487"/>
          </a:xfrm>
          <a:prstGeom prst="bentConnector3">
            <a:avLst>
              <a:gd name="adj1" fmla="val 15229"/>
            </a:avLst>
          </a:prstGeom>
          <a:ln w="28575">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6" name="Connecteur en angle 33"/>
          <p:cNvCxnSpPr/>
          <p:nvPr/>
        </p:nvCxnSpPr>
        <p:spPr>
          <a:xfrm flipV="1">
            <a:off x="7629005" y="4595959"/>
            <a:ext cx="2090300" cy="464950"/>
          </a:xfrm>
          <a:prstGeom prst="bentConnector3">
            <a:avLst>
              <a:gd name="adj1" fmla="val 50000"/>
            </a:avLst>
          </a:prstGeom>
          <a:ln w="28575">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auto">
          <a:xfrm>
            <a:off x="-2595" y="679534"/>
            <a:ext cx="10993709" cy="177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1800" dirty="0" smtClean="0">
              <a:gradFill>
                <a:gsLst>
                  <a:gs pos="0">
                    <a:srgbClr val="FFFFFF"/>
                  </a:gs>
                  <a:gs pos="100000">
                    <a:srgbClr val="FFFFFF"/>
                  </a:gs>
                </a:gsLst>
                <a:lin ang="5400000" scaled="0"/>
              </a:gradFill>
            </a:endParaRPr>
          </a:p>
        </p:txBody>
      </p:sp>
      <p:sp>
        <p:nvSpPr>
          <p:cNvPr id="21" name="Rectangle 20"/>
          <p:cNvSpPr/>
          <p:nvPr/>
        </p:nvSpPr>
        <p:spPr bwMode="auto">
          <a:xfrm>
            <a:off x="11148701" y="683503"/>
            <a:ext cx="956084" cy="177421"/>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1800" dirty="0" smtClean="0">
              <a:gradFill>
                <a:gsLst>
                  <a:gs pos="0">
                    <a:srgbClr val="FFFFFF"/>
                  </a:gs>
                  <a:gs pos="100000">
                    <a:srgbClr val="FFFFFF"/>
                  </a:gs>
                </a:gsLst>
                <a:lin ang="5400000" scaled="0"/>
              </a:gradFill>
            </a:endParaRPr>
          </a:p>
        </p:txBody>
      </p:sp>
      <p:sp>
        <p:nvSpPr>
          <p:cNvPr id="22" name="Rectangle 21"/>
          <p:cNvSpPr/>
          <p:nvPr/>
        </p:nvSpPr>
        <p:spPr>
          <a:xfrm>
            <a:off x="-2597" y="84745"/>
            <a:ext cx="11907338" cy="646331"/>
          </a:xfrm>
          <a:prstGeom prst="rect">
            <a:avLst/>
          </a:prstGeom>
        </p:spPr>
        <p:txBody>
          <a:bodyPr wrap="square">
            <a:spAutoFit/>
          </a:bodyPr>
          <a:lstStyle/>
          <a:p>
            <a:pPr lvl="0"/>
            <a:r>
              <a:rPr lang="fr-FR" sz="3600" spc="-100" dirty="0" smtClean="0">
                <a:ln w="3175">
                  <a:noFill/>
                </a:ln>
                <a:solidFill>
                  <a:srgbClr val="000000"/>
                </a:solidFill>
                <a:latin typeface="Rockwell" pitchFamily="18" charset="0"/>
                <a:cs typeface="Arial" charset="0"/>
              </a:rPr>
              <a:t>Réalisation</a:t>
            </a:r>
            <a:r>
              <a:rPr lang="fr-FR" sz="3600" spc="-100" dirty="0" smtClean="0">
                <a:ln w="3175">
                  <a:noFill/>
                </a:ln>
                <a:gradFill flip="none" rotWithShape="1">
                  <a:gsLst>
                    <a:gs pos="0">
                      <a:srgbClr val="595959"/>
                    </a:gs>
                    <a:gs pos="86000">
                      <a:srgbClr val="595959"/>
                    </a:gs>
                  </a:gsLst>
                  <a:lin ang="5400000" scaled="0"/>
                  <a:tileRect/>
                </a:gradFill>
                <a:latin typeface="Rockwell" pitchFamily="18" charset="0"/>
                <a:cs typeface="Arial" charset="0"/>
              </a:rPr>
              <a:t> </a:t>
            </a:r>
            <a:endParaRPr lang="fr-FR" sz="3600" spc="-100" dirty="0">
              <a:ln w="3175">
                <a:noFill/>
              </a:ln>
              <a:gradFill flip="none" rotWithShape="1">
                <a:gsLst>
                  <a:gs pos="0">
                    <a:srgbClr val="595959"/>
                  </a:gs>
                  <a:gs pos="86000">
                    <a:srgbClr val="595959"/>
                  </a:gs>
                </a:gsLst>
                <a:lin ang="5400000" scaled="0"/>
                <a:tileRect/>
              </a:gradFill>
              <a:latin typeface="Rockwell" pitchFamily="18" charset="0"/>
              <a:cs typeface="Arial" charset="0"/>
            </a:endParaRPr>
          </a:p>
        </p:txBody>
      </p:sp>
      <p:sp>
        <p:nvSpPr>
          <p:cNvPr id="28" name="Title 1"/>
          <p:cNvSpPr txBox="1">
            <a:spLocks/>
          </p:cNvSpPr>
          <p:nvPr/>
        </p:nvSpPr>
        <p:spPr>
          <a:xfrm>
            <a:off x="8321678" y="245246"/>
            <a:ext cx="3807603" cy="7755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r"/>
            <a:r>
              <a:rPr lang="fr-FR" sz="2800" dirty="0" smtClean="0">
                <a:solidFill>
                  <a:srgbClr val="00B0F0"/>
                </a:solidFill>
                <a:latin typeface="Rockwell" pitchFamily="18" charset="0"/>
              </a:rPr>
              <a:t>Technologies utilisées</a:t>
            </a:r>
            <a:endParaRPr lang="fr-FR" sz="2800" dirty="0">
              <a:solidFill>
                <a:srgbClr val="00B0F0"/>
              </a:solidFill>
              <a:latin typeface="Rockwell" pitchFamily="18" charset="0"/>
            </a:endParaRPr>
          </a:p>
          <a:p>
            <a:pPr algn="r"/>
            <a:endParaRPr lang="fr-FR" sz="2800" dirty="0" smtClean="0">
              <a:solidFill>
                <a:srgbClr val="00B0F0"/>
              </a:solidFill>
              <a:latin typeface="Verdana" pitchFamily="34" charset="0"/>
              <a:ea typeface="Verdana" pitchFamily="34" charset="0"/>
              <a:cs typeface="Verdana" pitchFamily="34" charset="0"/>
            </a:endParaRP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8459" y="1247036"/>
            <a:ext cx="1505696" cy="846954"/>
          </a:xfrm>
          <a:prstGeom prst="rect">
            <a:avLst/>
          </a:prstGeom>
        </p:spPr>
      </p:pic>
      <p:cxnSp>
        <p:nvCxnSpPr>
          <p:cNvPr id="20" name="Connecteur en angle 33"/>
          <p:cNvCxnSpPr/>
          <p:nvPr/>
        </p:nvCxnSpPr>
        <p:spPr>
          <a:xfrm rot="16200000" flipV="1">
            <a:off x="680893" y="2155890"/>
            <a:ext cx="3811034" cy="2402741"/>
          </a:xfrm>
          <a:prstGeom prst="bentConnector3">
            <a:avLst>
              <a:gd name="adj1" fmla="val 99701"/>
            </a:avLst>
          </a:prstGeom>
          <a:ln w="28575">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4" name="Imag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919" y="4261967"/>
            <a:ext cx="2558913" cy="1569400"/>
          </a:xfrm>
          <a:prstGeom prst="rect">
            <a:avLst/>
          </a:prstGeom>
        </p:spPr>
      </p:pic>
      <p:pic>
        <p:nvPicPr>
          <p:cNvPr id="5" name="Imag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942" y="1143523"/>
            <a:ext cx="1479935" cy="1430713"/>
          </a:xfrm>
          <a:prstGeom prst="rect">
            <a:avLst/>
          </a:prstGeom>
        </p:spPr>
      </p:pic>
      <p:pic>
        <p:nvPicPr>
          <p:cNvPr id="6" name="Imag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8570" y="2708631"/>
            <a:ext cx="1112680" cy="1417816"/>
          </a:xfrm>
          <a:prstGeom prst="rect">
            <a:avLst/>
          </a:prstGeom>
        </p:spPr>
      </p:pic>
      <p:cxnSp>
        <p:nvCxnSpPr>
          <p:cNvPr id="40" name="Connecteur en angle 33"/>
          <p:cNvCxnSpPr/>
          <p:nvPr/>
        </p:nvCxnSpPr>
        <p:spPr>
          <a:xfrm rot="16200000" flipV="1">
            <a:off x="1393882" y="3049042"/>
            <a:ext cx="2244715" cy="2182762"/>
          </a:xfrm>
          <a:prstGeom prst="bentConnector3">
            <a:avLst>
              <a:gd name="adj1" fmla="val 99465"/>
            </a:avLst>
          </a:prstGeom>
          <a:ln w="28575">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76" name="Image 75"/>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501580" y="4163685"/>
            <a:ext cx="1447800" cy="1061720"/>
          </a:xfrm>
          <a:prstGeom prst="rect">
            <a:avLst/>
          </a:prstGeom>
        </p:spPr>
      </p:pic>
      <p:pic>
        <p:nvPicPr>
          <p:cNvPr id="78" name="Imag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43590" y="2242601"/>
            <a:ext cx="2208105" cy="1116252"/>
          </a:xfrm>
          <a:prstGeom prst="rect">
            <a:avLst/>
          </a:prstGeom>
        </p:spPr>
      </p:pic>
      <p:sp>
        <p:nvSpPr>
          <p:cNvPr id="9" name="Espace réservé du numéro de diapositive 8"/>
          <p:cNvSpPr>
            <a:spLocks noGrp="1"/>
          </p:cNvSpPr>
          <p:nvPr>
            <p:ph type="sldNum" sz="quarter" idx="12"/>
          </p:nvPr>
        </p:nvSpPr>
        <p:spPr/>
        <p:txBody>
          <a:bodyPr/>
          <a:lstStyle/>
          <a:p>
            <a:r>
              <a:rPr lang="en-US" dirty="0" smtClean="0">
                <a:solidFill>
                  <a:schemeClr val="tx1"/>
                </a:solidFill>
              </a:rPr>
              <a:t>15</a:t>
            </a:r>
            <a:endParaRPr lang="en-US" noProof="0" dirty="0" smtClean="0">
              <a:solidFill>
                <a:schemeClr val="tx1"/>
              </a:solidFill>
            </a:endParaRPr>
          </a:p>
        </p:txBody>
      </p:sp>
    </p:spTree>
    <p:extLst>
      <p:ext uri="{BB962C8B-B14F-4D97-AF65-F5344CB8AC3E}">
        <p14:creationId xmlns:p14="http://schemas.microsoft.com/office/powerpoint/2010/main" val="336441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1+#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12" presetClass="entr" presetSubtype="4"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p:tgtEl>
                                          <p:spTgt spid="20"/>
                                        </p:tgtEl>
                                        <p:attrNameLst>
                                          <p:attrName>ppt_y</p:attrName>
                                        </p:attrNameLst>
                                      </p:cBhvr>
                                      <p:tavLst>
                                        <p:tav tm="0">
                                          <p:val>
                                            <p:strVal val="#ppt_y+#ppt_h*1.125000"/>
                                          </p:val>
                                        </p:tav>
                                        <p:tav tm="100000">
                                          <p:val>
                                            <p:strVal val="#ppt_y"/>
                                          </p:val>
                                        </p:tav>
                                      </p:tavLst>
                                    </p:anim>
                                    <p:animEffect transition="in" filter="wipe(up)">
                                      <p:cBhvr>
                                        <p:cTn id="25" dur="500"/>
                                        <p:tgtEl>
                                          <p:spTgt spid="20"/>
                                        </p:tgtEl>
                                      </p:cBhvr>
                                    </p:animEffect>
                                  </p:childTnLst>
                                </p:cTn>
                              </p:par>
                              <p:par>
                                <p:cTn id="26" presetID="42"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anim calcmode="lin" valueType="num">
                                      <p:cBhvr>
                                        <p:cTn id="29" dur="500" fill="hold"/>
                                        <p:tgtEl>
                                          <p:spTgt spid="5"/>
                                        </p:tgtEl>
                                        <p:attrNameLst>
                                          <p:attrName>ppt_x</p:attrName>
                                        </p:attrNameLst>
                                      </p:cBhvr>
                                      <p:tavLst>
                                        <p:tav tm="0">
                                          <p:val>
                                            <p:strVal val="#ppt_x"/>
                                          </p:val>
                                        </p:tav>
                                        <p:tav tm="100000">
                                          <p:val>
                                            <p:strVal val="#ppt_x"/>
                                          </p:val>
                                        </p:tav>
                                      </p:tavLst>
                                    </p:anim>
                                    <p:anim calcmode="lin" valueType="num">
                                      <p:cBhvr>
                                        <p:cTn id="30" dur="500" fill="hold"/>
                                        <p:tgtEl>
                                          <p:spTgt spid="5"/>
                                        </p:tgtEl>
                                        <p:attrNameLst>
                                          <p:attrName>ppt_y</p:attrName>
                                        </p:attrNameLst>
                                      </p:cBhvr>
                                      <p:tavLst>
                                        <p:tav tm="0">
                                          <p:val>
                                            <p:strVal val="#ppt_y+.1"/>
                                          </p:val>
                                        </p:tav>
                                        <p:tav tm="100000">
                                          <p:val>
                                            <p:strVal val="#ppt_y"/>
                                          </p:val>
                                        </p:tav>
                                      </p:tavLst>
                                    </p:anim>
                                  </p:childTnLst>
                                </p:cTn>
                              </p:par>
                              <p:par>
                                <p:cTn id="31" presetID="12" presetClass="entr" presetSubtype="4"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additive="base">
                                        <p:cTn id="33" dur="500"/>
                                        <p:tgtEl>
                                          <p:spTgt spid="40"/>
                                        </p:tgtEl>
                                        <p:attrNameLst>
                                          <p:attrName>ppt_y</p:attrName>
                                        </p:attrNameLst>
                                      </p:cBhvr>
                                      <p:tavLst>
                                        <p:tav tm="0">
                                          <p:val>
                                            <p:strVal val="#ppt_y+#ppt_h*1.125000"/>
                                          </p:val>
                                        </p:tav>
                                        <p:tav tm="100000">
                                          <p:val>
                                            <p:strVal val="#ppt_y"/>
                                          </p:val>
                                        </p:tav>
                                      </p:tavLst>
                                    </p:anim>
                                    <p:animEffect transition="in" filter="wipe(up)">
                                      <p:cBhvr>
                                        <p:cTn id="34" dur="500"/>
                                        <p:tgtEl>
                                          <p:spTgt spid="40"/>
                                        </p:tgtEl>
                                      </p:cBhvr>
                                    </p:animEffect>
                                  </p:childTnLst>
                                </p:cTn>
                              </p:par>
                              <p:par>
                                <p:cTn id="35" presetID="42"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anim calcmode="lin" valueType="num">
                                      <p:cBhvr>
                                        <p:cTn id="43" dur="500" fill="hold"/>
                                        <p:tgtEl>
                                          <p:spTgt spid="4"/>
                                        </p:tgtEl>
                                        <p:attrNameLst>
                                          <p:attrName>ppt_x</p:attrName>
                                        </p:attrNameLst>
                                      </p:cBhvr>
                                      <p:tavLst>
                                        <p:tav tm="0">
                                          <p:val>
                                            <p:strVal val="#ppt_x"/>
                                          </p:val>
                                        </p:tav>
                                        <p:tav tm="100000">
                                          <p:val>
                                            <p:strVal val="#ppt_x"/>
                                          </p:val>
                                        </p:tav>
                                      </p:tavLst>
                                    </p:anim>
                                    <p:anim calcmode="lin" valueType="num">
                                      <p:cBhvr>
                                        <p:cTn id="44" dur="500" fill="hold"/>
                                        <p:tgtEl>
                                          <p:spTgt spid="4"/>
                                        </p:tgtEl>
                                        <p:attrNameLst>
                                          <p:attrName>ppt_y</p:attrName>
                                        </p:attrNameLst>
                                      </p:cBhvr>
                                      <p:tavLst>
                                        <p:tav tm="0">
                                          <p:val>
                                            <p:strVal val="#ppt_y+.1"/>
                                          </p:val>
                                        </p:tav>
                                        <p:tav tm="100000">
                                          <p:val>
                                            <p:strVal val="#ppt_y"/>
                                          </p:val>
                                        </p:tav>
                                      </p:tavLst>
                                    </p:anim>
                                  </p:childTnLst>
                                </p:cTn>
                              </p:par>
                              <p:par>
                                <p:cTn id="45" presetID="12" presetClass="entr" presetSubtype="4"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p:tgtEl>
                                          <p:spTgt spid="14"/>
                                        </p:tgtEl>
                                        <p:attrNameLst>
                                          <p:attrName>ppt_y</p:attrName>
                                        </p:attrNameLst>
                                      </p:cBhvr>
                                      <p:tavLst>
                                        <p:tav tm="0">
                                          <p:val>
                                            <p:strVal val="#ppt_y+#ppt_h*1.125000"/>
                                          </p:val>
                                        </p:tav>
                                        <p:tav tm="100000">
                                          <p:val>
                                            <p:strVal val="#ppt_y"/>
                                          </p:val>
                                        </p:tav>
                                      </p:tavLst>
                                    </p:anim>
                                    <p:animEffect transition="in" filter="wipe(up)">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down)">
                                      <p:cBhvr>
                                        <p:cTn id="53" dur="500"/>
                                        <p:tgtEl>
                                          <p:spTgt spid="11"/>
                                        </p:tgtEl>
                                      </p:cBhvr>
                                    </p:animEffect>
                                  </p:childTnLst>
                                </p:cTn>
                              </p:par>
                              <p:par>
                                <p:cTn id="54" presetID="12" presetClass="entr" presetSubtype="4" fill="hold" nodeType="with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additive="base">
                                        <p:cTn id="56" dur="500"/>
                                        <p:tgtEl>
                                          <p:spTgt spid="16"/>
                                        </p:tgtEl>
                                        <p:attrNameLst>
                                          <p:attrName>ppt_y</p:attrName>
                                        </p:attrNameLst>
                                      </p:cBhvr>
                                      <p:tavLst>
                                        <p:tav tm="0">
                                          <p:val>
                                            <p:strVal val="#ppt_y+#ppt_h*1.125000"/>
                                          </p:val>
                                        </p:tav>
                                        <p:tav tm="100000">
                                          <p:val>
                                            <p:strVal val="#ppt_y"/>
                                          </p:val>
                                        </p:tav>
                                      </p:tavLst>
                                    </p:anim>
                                    <p:animEffect transition="in" filter="wipe(up)">
                                      <p:cBhvr>
                                        <p:cTn id="57" dur="500"/>
                                        <p:tgtEl>
                                          <p:spTgt spid="16"/>
                                        </p:tgtEl>
                                      </p:cBhvr>
                                    </p:animEffect>
                                  </p:childTnLst>
                                </p:cTn>
                              </p:par>
                              <p:par>
                                <p:cTn id="58" presetID="42" presetClass="entr" presetSubtype="0" fill="hold"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fade">
                                      <p:cBhvr>
                                        <p:cTn id="60" dur="500"/>
                                        <p:tgtEl>
                                          <p:spTgt spid="76"/>
                                        </p:tgtEl>
                                      </p:cBhvr>
                                    </p:animEffect>
                                    <p:anim calcmode="lin" valueType="num">
                                      <p:cBhvr>
                                        <p:cTn id="61" dur="500" fill="hold"/>
                                        <p:tgtEl>
                                          <p:spTgt spid="76"/>
                                        </p:tgtEl>
                                        <p:attrNameLst>
                                          <p:attrName>ppt_x</p:attrName>
                                        </p:attrNameLst>
                                      </p:cBhvr>
                                      <p:tavLst>
                                        <p:tav tm="0">
                                          <p:val>
                                            <p:strVal val="#ppt_x"/>
                                          </p:val>
                                        </p:tav>
                                        <p:tav tm="100000">
                                          <p:val>
                                            <p:strVal val="#ppt_x"/>
                                          </p:val>
                                        </p:tav>
                                      </p:tavLst>
                                    </p:anim>
                                    <p:anim calcmode="lin" valueType="num">
                                      <p:cBhvr>
                                        <p:cTn id="62" dur="5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down)">
                                      <p:cBhvr>
                                        <p:cTn id="67" dur="500"/>
                                        <p:tgtEl>
                                          <p:spTgt spid="12"/>
                                        </p:tgtEl>
                                      </p:cBhvr>
                                    </p:animEffect>
                                  </p:childTnLst>
                                </p:cTn>
                              </p:par>
                              <p:par>
                                <p:cTn id="68" presetID="12" presetClass="entr" presetSubtype="4" fill="hold"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additive="base">
                                        <p:cTn id="70" dur="500"/>
                                        <p:tgtEl>
                                          <p:spTgt spid="15"/>
                                        </p:tgtEl>
                                        <p:attrNameLst>
                                          <p:attrName>ppt_y</p:attrName>
                                        </p:attrNameLst>
                                      </p:cBhvr>
                                      <p:tavLst>
                                        <p:tav tm="0">
                                          <p:val>
                                            <p:strVal val="#ppt_y+#ppt_h*1.125000"/>
                                          </p:val>
                                        </p:tav>
                                        <p:tav tm="100000">
                                          <p:val>
                                            <p:strVal val="#ppt_y"/>
                                          </p:val>
                                        </p:tav>
                                      </p:tavLst>
                                    </p:anim>
                                    <p:animEffect transition="in" filter="wipe(up)">
                                      <p:cBhvr>
                                        <p:cTn id="71" dur="500"/>
                                        <p:tgtEl>
                                          <p:spTgt spid="15"/>
                                        </p:tgtEl>
                                      </p:cBhvr>
                                    </p:animEffect>
                                  </p:childTnLst>
                                </p:cTn>
                              </p:par>
                              <p:par>
                                <p:cTn id="72" presetID="42" presetClass="entr" presetSubtype="0" fill="hold" nodeType="withEffect">
                                  <p:stCondLst>
                                    <p:cond delay="0"/>
                                  </p:stCondLst>
                                  <p:childTnLst>
                                    <p:set>
                                      <p:cBhvr>
                                        <p:cTn id="73" dur="1" fill="hold">
                                          <p:stCondLst>
                                            <p:cond delay="0"/>
                                          </p:stCondLst>
                                        </p:cTn>
                                        <p:tgtEl>
                                          <p:spTgt spid="78"/>
                                        </p:tgtEl>
                                        <p:attrNameLst>
                                          <p:attrName>style.visibility</p:attrName>
                                        </p:attrNameLst>
                                      </p:cBhvr>
                                      <p:to>
                                        <p:strVal val="visible"/>
                                      </p:to>
                                    </p:set>
                                    <p:animEffect transition="in" filter="fade">
                                      <p:cBhvr>
                                        <p:cTn id="74" dur="500"/>
                                        <p:tgtEl>
                                          <p:spTgt spid="78"/>
                                        </p:tgtEl>
                                      </p:cBhvr>
                                    </p:animEffect>
                                    <p:anim calcmode="lin" valueType="num">
                                      <p:cBhvr>
                                        <p:cTn id="75" dur="500" fill="hold"/>
                                        <p:tgtEl>
                                          <p:spTgt spid="78"/>
                                        </p:tgtEl>
                                        <p:attrNameLst>
                                          <p:attrName>ppt_x</p:attrName>
                                        </p:attrNameLst>
                                      </p:cBhvr>
                                      <p:tavLst>
                                        <p:tav tm="0">
                                          <p:val>
                                            <p:strVal val="#ppt_x"/>
                                          </p:val>
                                        </p:tav>
                                        <p:tav tm="100000">
                                          <p:val>
                                            <p:strVal val="#ppt_x"/>
                                          </p:val>
                                        </p:tav>
                                      </p:tavLst>
                                    </p:anim>
                                    <p:anim calcmode="lin" valueType="num">
                                      <p:cBhvr>
                                        <p:cTn id="76" dur="5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wipe(down)">
                                      <p:cBhvr>
                                        <p:cTn id="81" dur="500"/>
                                        <p:tgtEl>
                                          <p:spTgt spid="8"/>
                                        </p:tgtEl>
                                      </p:cBhvr>
                                    </p:animEffect>
                                  </p:childTnLst>
                                </p:cTn>
                              </p:par>
                              <p:par>
                                <p:cTn id="82" presetID="42" presetClass="entr" presetSubtype="0" fill="hold" nodeType="withEffect">
                                  <p:stCondLst>
                                    <p:cond delay="0"/>
                                  </p:stCondLst>
                                  <p:childTnLst>
                                    <p:set>
                                      <p:cBhvr>
                                        <p:cTn id="83" dur="1" fill="hold">
                                          <p:stCondLst>
                                            <p:cond delay="0"/>
                                          </p:stCondLst>
                                        </p:cTn>
                                        <p:tgtEl>
                                          <p:spTgt spid="2"/>
                                        </p:tgtEl>
                                        <p:attrNameLst>
                                          <p:attrName>style.visibility</p:attrName>
                                        </p:attrNameLst>
                                      </p:cBhvr>
                                      <p:to>
                                        <p:strVal val="visible"/>
                                      </p:to>
                                    </p:set>
                                    <p:animEffect transition="in" filter="fade">
                                      <p:cBhvr>
                                        <p:cTn id="84" dur="500"/>
                                        <p:tgtEl>
                                          <p:spTgt spid="2"/>
                                        </p:tgtEl>
                                      </p:cBhvr>
                                    </p:animEffect>
                                    <p:anim calcmode="lin" valueType="num">
                                      <p:cBhvr>
                                        <p:cTn id="85" dur="500" fill="hold"/>
                                        <p:tgtEl>
                                          <p:spTgt spid="2"/>
                                        </p:tgtEl>
                                        <p:attrNameLst>
                                          <p:attrName>ppt_x</p:attrName>
                                        </p:attrNameLst>
                                      </p:cBhvr>
                                      <p:tavLst>
                                        <p:tav tm="0">
                                          <p:val>
                                            <p:strVal val="#ppt_x"/>
                                          </p:val>
                                        </p:tav>
                                        <p:tav tm="100000">
                                          <p:val>
                                            <p:strVal val="#ppt_x"/>
                                          </p:val>
                                        </p:tav>
                                      </p:tavLst>
                                    </p:anim>
                                    <p:anim calcmode="lin" valueType="num">
                                      <p:cBhvr>
                                        <p:cTn id="86" dur="500" fill="hold"/>
                                        <p:tgtEl>
                                          <p:spTgt spid="2"/>
                                        </p:tgtEl>
                                        <p:attrNameLst>
                                          <p:attrName>ppt_y</p:attrName>
                                        </p:attrNameLst>
                                      </p:cBhvr>
                                      <p:tavLst>
                                        <p:tav tm="0">
                                          <p:val>
                                            <p:strVal val="#ppt_y+.1"/>
                                          </p:val>
                                        </p:tav>
                                        <p:tav tm="100000">
                                          <p:val>
                                            <p:strVal val="#ppt_y"/>
                                          </p:val>
                                        </p:tav>
                                      </p:tavLst>
                                    </p:anim>
                                  </p:childTnLst>
                                </p:cTn>
                              </p:par>
                              <p:par>
                                <p:cTn id="87" presetID="12" presetClass="entr" presetSubtype="4" fill="hold" nodeType="withEffect">
                                  <p:stCondLst>
                                    <p:cond delay="0"/>
                                  </p:stCondLst>
                                  <p:childTnLst>
                                    <p:set>
                                      <p:cBhvr>
                                        <p:cTn id="88" dur="1" fill="hold">
                                          <p:stCondLst>
                                            <p:cond delay="0"/>
                                          </p:stCondLst>
                                        </p:cTn>
                                        <p:tgtEl>
                                          <p:spTgt spid="13"/>
                                        </p:tgtEl>
                                        <p:attrNameLst>
                                          <p:attrName>style.visibility</p:attrName>
                                        </p:attrNameLst>
                                      </p:cBhvr>
                                      <p:to>
                                        <p:strVal val="visible"/>
                                      </p:to>
                                    </p:set>
                                    <p:anim calcmode="lin" valueType="num">
                                      <p:cBhvr additive="base">
                                        <p:cTn id="89" dur="500"/>
                                        <p:tgtEl>
                                          <p:spTgt spid="13"/>
                                        </p:tgtEl>
                                        <p:attrNameLst>
                                          <p:attrName>ppt_y</p:attrName>
                                        </p:attrNameLst>
                                      </p:cBhvr>
                                      <p:tavLst>
                                        <p:tav tm="0">
                                          <p:val>
                                            <p:strVal val="#ppt_y+#ppt_h*1.125000"/>
                                          </p:val>
                                        </p:tav>
                                        <p:tav tm="100000">
                                          <p:val>
                                            <p:strVal val="#ppt_y"/>
                                          </p:val>
                                        </p:tav>
                                      </p:tavLst>
                                    </p:anim>
                                    <p:animEffect transition="in" filter="wipe(up)">
                                      <p:cBhvr>
                                        <p:cTn id="9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9" grpId="0" animBg="1"/>
      <p:bldP spid="21" grpId="0" animBg="1"/>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2595" y="679534"/>
            <a:ext cx="10993709" cy="177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1800" dirty="0" smtClean="0">
              <a:gradFill>
                <a:gsLst>
                  <a:gs pos="0">
                    <a:srgbClr val="FFFFFF"/>
                  </a:gs>
                  <a:gs pos="100000">
                    <a:srgbClr val="FFFFFF"/>
                  </a:gs>
                </a:gsLst>
                <a:lin ang="5400000" scaled="0"/>
              </a:gradFill>
            </a:endParaRPr>
          </a:p>
        </p:txBody>
      </p:sp>
      <p:sp>
        <p:nvSpPr>
          <p:cNvPr id="21" name="Rectangle 20"/>
          <p:cNvSpPr/>
          <p:nvPr/>
        </p:nvSpPr>
        <p:spPr bwMode="auto">
          <a:xfrm>
            <a:off x="11276932" y="679534"/>
            <a:ext cx="956084" cy="177421"/>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1800" dirty="0" smtClean="0">
              <a:gradFill>
                <a:gsLst>
                  <a:gs pos="0">
                    <a:srgbClr val="FFFFFF"/>
                  </a:gs>
                  <a:gs pos="100000">
                    <a:srgbClr val="FFFFFF"/>
                  </a:gs>
                </a:gsLst>
                <a:lin ang="5400000" scaled="0"/>
              </a:gradFill>
            </a:endParaRPr>
          </a:p>
        </p:txBody>
      </p:sp>
      <p:sp>
        <p:nvSpPr>
          <p:cNvPr id="22" name="Rectangle 21"/>
          <p:cNvSpPr/>
          <p:nvPr/>
        </p:nvSpPr>
        <p:spPr>
          <a:xfrm>
            <a:off x="-2597" y="84745"/>
            <a:ext cx="11907338" cy="646331"/>
          </a:xfrm>
          <a:prstGeom prst="rect">
            <a:avLst/>
          </a:prstGeom>
        </p:spPr>
        <p:txBody>
          <a:bodyPr wrap="square">
            <a:spAutoFit/>
          </a:bodyPr>
          <a:lstStyle/>
          <a:p>
            <a:pPr lvl="0"/>
            <a:r>
              <a:rPr lang="fr-FR" sz="3600" spc="-100" dirty="0" smtClean="0">
                <a:ln w="3175">
                  <a:noFill/>
                </a:ln>
                <a:solidFill>
                  <a:srgbClr val="000818"/>
                </a:solidFill>
                <a:latin typeface="Rockwell" pitchFamily="18" charset="0"/>
                <a:cs typeface="Arial" charset="0"/>
              </a:rPr>
              <a:t>Réalisation</a:t>
            </a:r>
            <a:r>
              <a:rPr lang="fr-FR" sz="3600" spc="-100" dirty="0" smtClean="0">
                <a:ln w="3175">
                  <a:noFill/>
                </a:ln>
                <a:gradFill flip="none" rotWithShape="1">
                  <a:gsLst>
                    <a:gs pos="0">
                      <a:srgbClr val="595959"/>
                    </a:gs>
                    <a:gs pos="86000">
                      <a:srgbClr val="595959"/>
                    </a:gs>
                  </a:gsLst>
                  <a:lin ang="5400000" scaled="0"/>
                  <a:tileRect/>
                </a:gradFill>
                <a:latin typeface="Rockwell" pitchFamily="18" charset="0"/>
                <a:cs typeface="Arial" charset="0"/>
              </a:rPr>
              <a:t> </a:t>
            </a:r>
            <a:endParaRPr lang="fr-FR" sz="3600" spc="-100" dirty="0">
              <a:ln w="3175">
                <a:noFill/>
              </a:ln>
              <a:gradFill flip="none" rotWithShape="1">
                <a:gsLst>
                  <a:gs pos="0">
                    <a:srgbClr val="595959"/>
                  </a:gs>
                  <a:gs pos="86000">
                    <a:srgbClr val="595959"/>
                  </a:gs>
                </a:gsLst>
                <a:lin ang="5400000" scaled="0"/>
                <a:tileRect/>
              </a:gradFill>
              <a:latin typeface="Rockwell" pitchFamily="18" charset="0"/>
              <a:cs typeface="Arial" charset="0"/>
            </a:endParaRPr>
          </a:p>
        </p:txBody>
      </p:sp>
      <p:sp>
        <p:nvSpPr>
          <p:cNvPr id="28" name="Title 1"/>
          <p:cNvSpPr txBox="1">
            <a:spLocks/>
          </p:cNvSpPr>
          <p:nvPr/>
        </p:nvSpPr>
        <p:spPr>
          <a:xfrm>
            <a:off x="8297182" y="267087"/>
            <a:ext cx="3807603" cy="7755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r"/>
            <a:r>
              <a:rPr lang="fr-FR" sz="2800" dirty="0" smtClean="0">
                <a:solidFill>
                  <a:srgbClr val="00B0F0"/>
                </a:solidFill>
                <a:latin typeface="Rockwell" pitchFamily="18" charset="0"/>
              </a:rPr>
              <a:t>Frameworks utilisées</a:t>
            </a:r>
            <a:endParaRPr lang="fr-FR" sz="2800" dirty="0">
              <a:solidFill>
                <a:srgbClr val="00B0F0"/>
              </a:solidFill>
              <a:latin typeface="Rockwell" pitchFamily="18" charset="0"/>
            </a:endParaRPr>
          </a:p>
          <a:p>
            <a:pPr algn="r"/>
            <a:endParaRPr lang="fr-FR" sz="2800" dirty="0" smtClean="0">
              <a:solidFill>
                <a:srgbClr val="00B0F0"/>
              </a:solidFill>
              <a:latin typeface="Verdana" pitchFamily="34" charset="0"/>
              <a:ea typeface="Verdana" pitchFamily="34" charset="0"/>
              <a:cs typeface="Verdana" pitchFamily="34" charset="0"/>
            </a:endParaRPr>
          </a:p>
        </p:txBody>
      </p:sp>
      <p:pic>
        <p:nvPicPr>
          <p:cNvPr id="7" name="Image 6"/>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4333" y1="49167" x2="44333" y2="49167"/>
                        <a14:foregroundMark x1="29333" y1="49167" x2="29333" y2="49167"/>
                        <a14:foregroundMark x1="27333" y1="42167" x2="27333" y2="42167"/>
                        <a14:foregroundMark x1="25833" y1="44333" x2="29333" y2="61500"/>
                        <a14:foregroundMark x1="45000" y1="29167" x2="25167" y2="42167"/>
                        <a14:foregroundMark x1="35500" y1="36833" x2="28000" y2="27833"/>
                        <a14:foregroundMark x1="28000" y1="27833" x2="22500" y2="47667"/>
                        <a14:foregroundMark x1="25833" y1="66167" x2="64333" y2="75167"/>
                        <a14:foregroundMark x1="71833" y1="38833" x2="67000" y2="72333"/>
                        <a14:foregroundMark x1="71167" y1="67667" x2="71167" y2="30667"/>
                        <a14:foregroundMark x1="68333" y1="56000" x2="73833" y2="76500"/>
                        <a14:foregroundMark x1="68333" y1="76500" x2="24500" y2="75167"/>
                        <a14:foregroundMark x1="22500" y1="77167" x2="24500" y2="40833"/>
                        <a14:foregroundMark x1="24500" y1="35333" x2="17667" y2="49167"/>
                        <a14:foregroundMark x1="45000" y1="25833" x2="23833" y2="21667"/>
                        <a14:foregroundMark x1="45000" y1="27167" x2="71833" y2="27167"/>
                        <a14:foregroundMark x1="58833" y1="23667" x2="46500" y2="23667"/>
                        <a14:foregroundMark x1="74500" y1="23667" x2="74500" y2="53833"/>
                        <a14:foregroundMark x1="85500" y1="49833" x2="76667" y2="49833"/>
                        <a14:foregroundMark x1="73833" y1="58000" x2="73833" y2="69667"/>
                        <a14:foregroundMark x1="77333" y1="49167" x2="69833" y2="33333"/>
                        <a14:foregroundMark x1="74500" y1="77833" x2="74500" y2="68333"/>
                        <a14:foregroundMark x1="52667" y1="42167" x2="52667" y2="42167"/>
                        <a14:foregroundMark x1="52667" y1="42167" x2="45000" y2="43000"/>
                        <a14:foregroundMark x1="45000" y1="43000" x2="44333" y2="37500"/>
                        <a14:foregroundMark x1="44333" y1="53167" x2="56667" y2="59333"/>
                      </a14:backgroundRemoval>
                    </a14:imgEffect>
                  </a14:imgLayer>
                </a14:imgProps>
              </a:ext>
              <a:ext uri="{28A0092B-C50C-407E-A947-70E740481C1C}">
                <a14:useLocalDpi xmlns:a14="http://schemas.microsoft.com/office/drawing/2010/main" val="0"/>
              </a:ext>
            </a:extLst>
          </a:blip>
          <a:stretch>
            <a:fillRect/>
          </a:stretch>
        </p:blipFill>
        <p:spPr>
          <a:xfrm>
            <a:off x="1523206" y="1042684"/>
            <a:ext cx="1990725" cy="1990725"/>
          </a:xfrm>
          <a:prstGeom prst="rect">
            <a:avLst/>
          </a:prstGeom>
        </p:spPr>
      </p:pic>
      <p:pic>
        <p:nvPicPr>
          <p:cNvPr id="9" name="Imag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3606" y="1042684"/>
            <a:ext cx="1924050" cy="1924050"/>
          </a:xfrm>
          <a:prstGeom prst="rect">
            <a:avLst/>
          </a:prstGeom>
        </p:spPr>
      </p:pic>
      <p:pic>
        <p:nvPicPr>
          <p:cNvPr id="17" name="Image 16"/>
          <p:cNvPicPr>
            <a:picLocks noChangeAspect="1"/>
          </p:cNvPicPr>
          <p:nvPr/>
        </p:nvPicPr>
        <p:blipFill>
          <a:blip r:embed="rId6" cstate="print">
            <a:extLst>
              <a:ext uri="{BEBA8EAE-BF5A-486C-A8C5-ECC9F3942E4B}">
                <a14:imgProps xmlns:a14="http://schemas.microsoft.com/office/drawing/2010/main">
                  <a14:imgLayer r:embed="rId7">
                    <a14:imgEffect>
                      <a14:backgroundRemoval t="380" b="100000" l="0" r="99435">
                        <a14:foregroundMark x1="29002" y1="39279" x2="38795" y2="56736"/>
                        <a14:foregroundMark x1="25047" y1="29222" x2="32957" y2="65465"/>
                        <a14:foregroundMark x1="23729" y1="41176" x2="44068" y2="74763"/>
                        <a14:foregroundMark x1="72693" y1="76660" x2="41996" y2="66034"/>
                        <a14:foregroundMark x1="80603" y1="76660" x2="34275" y2="28653"/>
                        <a14:foregroundMark x1="77966" y1="80455" x2="21092" y2="51613"/>
                        <a14:foregroundMark x1="52542" y1="78558" x2="44068" y2="70398"/>
                        <a14:foregroundMark x1="44068" y1="70398" x2="44068" y2="70398"/>
                        <a14:foregroundMark x1="44068" y1="70398" x2="44068" y2="70398"/>
                        <a14:foregroundMark x1="63653" y1="83491" x2="47834" y2="59772"/>
                        <a14:foregroundMark x1="76083" y1="76660" x2="64218" y2="67362"/>
                        <a14:foregroundMark x1="45951" y1="61670" x2="38041" y2="36053"/>
                        <a14:foregroundMark x1="22411" y1="55977" x2="20527" y2="28653"/>
                        <a14:foregroundMark x1="41431" y1="41746" x2="47834" y2="24858"/>
                        <a14:foregroundMark x1="20527" y1="74194" x2="33522" y2="57875"/>
                        <a14:foregroundMark x1="40678" y1="88425" x2="67608" y2="41176"/>
                      </a14:backgroundRemoval>
                    </a14:imgEffect>
                  </a14:imgLayer>
                </a14:imgProps>
              </a:ext>
              <a:ext uri="{28A0092B-C50C-407E-A947-70E740481C1C}">
                <a14:useLocalDpi xmlns:a14="http://schemas.microsoft.com/office/drawing/2010/main" val="0"/>
              </a:ext>
            </a:extLst>
          </a:blip>
          <a:stretch>
            <a:fillRect/>
          </a:stretch>
        </p:blipFill>
        <p:spPr>
          <a:xfrm>
            <a:off x="1579760" y="3630910"/>
            <a:ext cx="2087772" cy="2189615"/>
          </a:xfrm>
          <a:prstGeom prst="rect">
            <a:avLst/>
          </a:prstGeom>
        </p:spPr>
      </p:pic>
      <p:pic>
        <p:nvPicPr>
          <p:cNvPr id="23" name="Imag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87544" y="4143632"/>
            <a:ext cx="1819275" cy="1819275"/>
          </a:xfrm>
          <a:prstGeom prst="rect">
            <a:avLst/>
          </a:prstGeom>
        </p:spPr>
      </p:pic>
      <p:sp>
        <p:nvSpPr>
          <p:cNvPr id="4" name="Espace réservé du numéro de diapositive 3"/>
          <p:cNvSpPr>
            <a:spLocks noGrp="1"/>
          </p:cNvSpPr>
          <p:nvPr>
            <p:ph type="sldNum" sz="quarter" idx="12"/>
          </p:nvPr>
        </p:nvSpPr>
        <p:spPr/>
        <p:txBody>
          <a:bodyPr/>
          <a:lstStyle/>
          <a:p>
            <a:r>
              <a:rPr lang="en-US" noProof="0" dirty="0" smtClean="0">
                <a:solidFill>
                  <a:schemeClr val="tx1"/>
                </a:solidFill>
              </a:rPr>
              <a:t>16</a:t>
            </a:r>
          </a:p>
        </p:txBody>
      </p:sp>
      <p:sp>
        <p:nvSpPr>
          <p:cNvPr id="2" name="ZoneTexte 1"/>
          <p:cNvSpPr txBox="1"/>
          <p:nvPr/>
        </p:nvSpPr>
        <p:spPr>
          <a:xfrm>
            <a:off x="1762385" y="3028890"/>
            <a:ext cx="1722523" cy="584775"/>
          </a:xfrm>
          <a:prstGeom prst="rect">
            <a:avLst/>
          </a:prstGeom>
          <a:noFill/>
        </p:spPr>
        <p:txBody>
          <a:bodyPr wrap="none" rtlCol="0">
            <a:spAutoFit/>
          </a:bodyPr>
          <a:lstStyle/>
          <a:p>
            <a:r>
              <a:rPr lang="fr-FR" sz="3200" b="1" dirty="0" smtClean="0">
                <a:solidFill>
                  <a:srgbClr val="7030A0"/>
                </a:solidFill>
              </a:rPr>
              <a:t>Bootsrap</a:t>
            </a:r>
            <a:endParaRPr lang="fr-FR" sz="3200" b="1" dirty="0">
              <a:solidFill>
                <a:srgbClr val="7030A0"/>
              </a:solidFill>
            </a:endParaRPr>
          </a:p>
        </p:txBody>
      </p:sp>
      <p:sp>
        <p:nvSpPr>
          <p:cNvPr id="3" name="ZoneTexte 2"/>
          <p:cNvSpPr txBox="1"/>
          <p:nvPr/>
        </p:nvSpPr>
        <p:spPr>
          <a:xfrm>
            <a:off x="5072293" y="2966734"/>
            <a:ext cx="1515158" cy="584775"/>
          </a:xfrm>
          <a:prstGeom prst="rect">
            <a:avLst/>
          </a:prstGeom>
          <a:noFill/>
        </p:spPr>
        <p:txBody>
          <a:bodyPr wrap="none" rtlCol="0">
            <a:spAutoFit/>
          </a:bodyPr>
          <a:lstStyle/>
          <a:p>
            <a:r>
              <a:rPr lang="fr-FR" sz="3200" b="1" dirty="0" smtClean="0">
                <a:solidFill>
                  <a:srgbClr val="FF0000"/>
                </a:solidFill>
              </a:rPr>
              <a:t>Angular</a:t>
            </a:r>
            <a:endParaRPr lang="fr-FR" sz="3200" b="1" dirty="0">
              <a:solidFill>
                <a:srgbClr val="FF0000"/>
              </a:solidFill>
            </a:endParaRPr>
          </a:p>
        </p:txBody>
      </p:sp>
      <p:sp>
        <p:nvSpPr>
          <p:cNvPr id="5" name="ZoneTexte 4"/>
          <p:cNvSpPr txBox="1"/>
          <p:nvPr/>
        </p:nvSpPr>
        <p:spPr>
          <a:xfrm>
            <a:off x="2742406" y="5820525"/>
            <a:ext cx="1037463" cy="584775"/>
          </a:xfrm>
          <a:prstGeom prst="rect">
            <a:avLst/>
          </a:prstGeom>
          <a:noFill/>
        </p:spPr>
        <p:txBody>
          <a:bodyPr wrap="none" rtlCol="0">
            <a:spAutoFit/>
          </a:bodyPr>
          <a:lstStyle/>
          <a:p>
            <a:r>
              <a:rPr lang="fr-FR" sz="3200" b="1" dirty="0" smtClean="0">
                <a:solidFill>
                  <a:srgbClr val="000818"/>
                </a:solidFill>
              </a:rPr>
              <a:t>Flask</a:t>
            </a:r>
            <a:endParaRPr lang="fr-FR" sz="3200" b="1" dirty="0">
              <a:solidFill>
                <a:srgbClr val="000818"/>
              </a:solidFill>
            </a:endParaRPr>
          </a:p>
        </p:txBody>
      </p:sp>
      <p:sp>
        <p:nvSpPr>
          <p:cNvPr id="6" name="ZoneTexte 5"/>
          <p:cNvSpPr txBox="1"/>
          <p:nvPr/>
        </p:nvSpPr>
        <p:spPr>
          <a:xfrm>
            <a:off x="7009606" y="5947974"/>
            <a:ext cx="3034036" cy="584775"/>
          </a:xfrm>
          <a:prstGeom prst="rect">
            <a:avLst/>
          </a:prstGeom>
          <a:noFill/>
        </p:spPr>
        <p:txBody>
          <a:bodyPr wrap="none" rtlCol="0">
            <a:spAutoFit/>
          </a:bodyPr>
          <a:lstStyle/>
          <a:p>
            <a:r>
              <a:rPr lang="fr-FR" sz="3200" b="1" dirty="0" smtClean="0">
                <a:solidFill>
                  <a:srgbClr val="002060"/>
                </a:solidFill>
              </a:rPr>
              <a:t>Angular material</a:t>
            </a:r>
            <a:endParaRPr lang="fr-FR" sz="3200" b="1" dirty="0">
              <a:solidFill>
                <a:srgbClr val="002060"/>
              </a:solidFill>
            </a:endParaRPr>
          </a:p>
        </p:txBody>
      </p:sp>
      <p:pic>
        <p:nvPicPr>
          <p:cNvPr id="1026" name="Picture 2" descr="C:\Users\AHM\Desktop\mem\PowerPoint\j.png"/>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240" b="97842" l="9607" r="98472"/>
                    </a14:imgEffect>
                  </a14:imgLayer>
                </a14:imgProps>
              </a:ext>
              <a:ext uri="{28A0092B-C50C-407E-A947-70E740481C1C}">
                <a14:useLocalDpi xmlns:a14="http://schemas.microsoft.com/office/drawing/2010/main" val="0"/>
              </a:ext>
            </a:extLst>
          </a:blip>
          <a:srcRect/>
          <a:stretch>
            <a:fillRect/>
          </a:stretch>
        </p:blipFill>
        <p:spPr bwMode="auto">
          <a:xfrm>
            <a:off x="8152606" y="1087736"/>
            <a:ext cx="2450419" cy="2233542"/>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8915188" y="3046135"/>
            <a:ext cx="925253" cy="584775"/>
          </a:xfrm>
          <a:prstGeom prst="rect">
            <a:avLst/>
          </a:prstGeom>
          <a:noFill/>
        </p:spPr>
        <p:txBody>
          <a:bodyPr wrap="none" rtlCol="0">
            <a:spAutoFit/>
          </a:bodyPr>
          <a:lstStyle/>
          <a:p>
            <a:r>
              <a:rPr lang="fr-FR" sz="3200" b="1" dirty="0" smtClean="0">
                <a:solidFill>
                  <a:schemeClr val="tx1">
                    <a:lumMod val="50000"/>
                  </a:schemeClr>
                </a:solidFill>
              </a:rPr>
              <a:t>Json</a:t>
            </a:r>
            <a:endParaRPr lang="fr-FR" sz="3200" b="1" dirty="0">
              <a:solidFill>
                <a:schemeClr val="tx1">
                  <a:lumMod val="50000"/>
                </a:schemeClr>
              </a:solidFill>
            </a:endParaRPr>
          </a:p>
        </p:txBody>
      </p:sp>
    </p:spTree>
    <p:extLst>
      <p:ext uri="{BB962C8B-B14F-4D97-AF65-F5344CB8AC3E}">
        <p14:creationId xmlns:p14="http://schemas.microsoft.com/office/powerpoint/2010/main" val="381978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1+#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3"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12"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0-#ppt_w/2"/>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6"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1+#ppt_w/2"/>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nodeType="clickEffect">
                                  <p:stCondLst>
                                    <p:cond delay="0"/>
                                  </p:stCondLst>
                                  <p:childTnLst>
                                    <p:set>
                                      <p:cBhvr>
                                        <p:cTn id="44" dur="1" fill="hold">
                                          <p:stCondLst>
                                            <p:cond delay="0"/>
                                          </p:stCondLst>
                                        </p:cTn>
                                        <p:tgtEl>
                                          <p:spTgt spid="1026"/>
                                        </p:tgtEl>
                                        <p:attrNameLst>
                                          <p:attrName>style.visibility</p:attrName>
                                        </p:attrNameLst>
                                      </p:cBhvr>
                                      <p:to>
                                        <p:strVal val="visible"/>
                                      </p:to>
                                    </p:set>
                                    <p:animEffect transition="in" filter="wipe(down)">
                                      <p:cBhvr>
                                        <p:cTn id="45" dur="580">
                                          <p:stCondLst>
                                            <p:cond delay="0"/>
                                          </p:stCondLst>
                                        </p:cTn>
                                        <p:tgtEl>
                                          <p:spTgt spid="1026"/>
                                        </p:tgtEl>
                                      </p:cBhvr>
                                    </p:animEffect>
                                    <p:anim calcmode="lin" valueType="num">
                                      <p:cBhvr>
                                        <p:cTn id="46"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51" dur="26">
                                          <p:stCondLst>
                                            <p:cond delay="650"/>
                                          </p:stCondLst>
                                        </p:cTn>
                                        <p:tgtEl>
                                          <p:spTgt spid="1026"/>
                                        </p:tgtEl>
                                      </p:cBhvr>
                                      <p:to x="100000" y="60000"/>
                                    </p:animScale>
                                    <p:animScale>
                                      <p:cBhvr>
                                        <p:cTn id="52" dur="166" decel="50000">
                                          <p:stCondLst>
                                            <p:cond delay="676"/>
                                          </p:stCondLst>
                                        </p:cTn>
                                        <p:tgtEl>
                                          <p:spTgt spid="1026"/>
                                        </p:tgtEl>
                                      </p:cBhvr>
                                      <p:to x="100000" y="100000"/>
                                    </p:animScale>
                                    <p:animScale>
                                      <p:cBhvr>
                                        <p:cTn id="53" dur="26">
                                          <p:stCondLst>
                                            <p:cond delay="1312"/>
                                          </p:stCondLst>
                                        </p:cTn>
                                        <p:tgtEl>
                                          <p:spTgt spid="1026"/>
                                        </p:tgtEl>
                                      </p:cBhvr>
                                      <p:to x="100000" y="80000"/>
                                    </p:animScale>
                                    <p:animScale>
                                      <p:cBhvr>
                                        <p:cTn id="54" dur="166" decel="50000">
                                          <p:stCondLst>
                                            <p:cond delay="1338"/>
                                          </p:stCondLst>
                                        </p:cTn>
                                        <p:tgtEl>
                                          <p:spTgt spid="1026"/>
                                        </p:tgtEl>
                                      </p:cBhvr>
                                      <p:to x="100000" y="100000"/>
                                    </p:animScale>
                                    <p:animScale>
                                      <p:cBhvr>
                                        <p:cTn id="55" dur="26">
                                          <p:stCondLst>
                                            <p:cond delay="1642"/>
                                          </p:stCondLst>
                                        </p:cTn>
                                        <p:tgtEl>
                                          <p:spTgt spid="1026"/>
                                        </p:tgtEl>
                                      </p:cBhvr>
                                      <p:to x="100000" y="90000"/>
                                    </p:animScale>
                                    <p:animScale>
                                      <p:cBhvr>
                                        <p:cTn id="56" dur="166" decel="50000">
                                          <p:stCondLst>
                                            <p:cond delay="1668"/>
                                          </p:stCondLst>
                                        </p:cTn>
                                        <p:tgtEl>
                                          <p:spTgt spid="1026"/>
                                        </p:tgtEl>
                                      </p:cBhvr>
                                      <p:to x="100000" y="100000"/>
                                    </p:animScale>
                                    <p:animScale>
                                      <p:cBhvr>
                                        <p:cTn id="57" dur="26">
                                          <p:stCondLst>
                                            <p:cond delay="1808"/>
                                          </p:stCondLst>
                                        </p:cTn>
                                        <p:tgtEl>
                                          <p:spTgt spid="1026"/>
                                        </p:tgtEl>
                                      </p:cBhvr>
                                      <p:to x="100000" y="95000"/>
                                    </p:animScale>
                                    <p:animScale>
                                      <p:cBhvr>
                                        <p:cTn id="58" dur="166" decel="50000">
                                          <p:stCondLst>
                                            <p:cond delay="1834"/>
                                          </p:stCondLst>
                                        </p:cTn>
                                        <p:tgtEl>
                                          <p:spTgt spid="10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35282" y="286136"/>
            <a:ext cx="3807603" cy="3877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r"/>
            <a:r>
              <a:rPr lang="fr-FR" sz="2800" dirty="0" smtClean="0">
                <a:solidFill>
                  <a:srgbClr val="00B0F0"/>
                </a:solidFill>
                <a:latin typeface="Verdana" pitchFamily="34" charset="0"/>
                <a:ea typeface="Verdana" pitchFamily="34" charset="0"/>
                <a:cs typeface="Verdana" pitchFamily="34" charset="0"/>
              </a:rPr>
              <a:t>Sécurité</a:t>
            </a:r>
          </a:p>
        </p:txBody>
      </p:sp>
      <p:graphicFrame>
        <p:nvGraphicFramePr>
          <p:cNvPr id="9" name="Diagramme 8"/>
          <p:cNvGraphicFramePr/>
          <p:nvPr>
            <p:extLst/>
          </p:nvPr>
        </p:nvGraphicFramePr>
        <p:xfrm>
          <a:off x="815527" y="2274453"/>
          <a:ext cx="10329254" cy="2122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C:\Users\yasmine\Desktop\Confidentialite-donnees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4939" y="2303691"/>
            <a:ext cx="1608197" cy="1594699"/>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yasmine\Desktop\tof app\control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6963" y="2355828"/>
            <a:ext cx="1263656" cy="12177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yasmine\Desktop\tof app\haute-disp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62006" y="2381052"/>
            <a:ext cx="1647806" cy="121774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yasmine\Desktop\loginLogo.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28406" y="2397653"/>
            <a:ext cx="1431757" cy="12520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yasmine\Desktop\tof app\intégrité.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71005" y="2347867"/>
            <a:ext cx="1576201" cy="1250925"/>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p:cNvSpPr txBox="1"/>
          <p:nvPr/>
        </p:nvSpPr>
        <p:spPr>
          <a:xfrm>
            <a:off x="7394875" y="3884321"/>
            <a:ext cx="1941089" cy="369332"/>
          </a:xfrm>
          <a:prstGeom prst="rect">
            <a:avLst/>
          </a:prstGeom>
          <a:noFill/>
        </p:spPr>
        <p:txBody>
          <a:bodyPr wrap="square" rtlCol="0">
            <a:spAutoFit/>
          </a:bodyPr>
          <a:lstStyle/>
          <a:p>
            <a:r>
              <a:rPr lang="fr-FR" sz="1800" b="1" dirty="0" smtClean="0">
                <a:solidFill>
                  <a:srgbClr val="000818"/>
                </a:solidFill>
                <a:latin typeface="+mn-lt"/>
              </a:rPr>
              <a:t>Disponibilité</a:t>
            </a:r>
            <a:r>
              <a:rPr lang="fr-FR" sz="1800" b="1" dirty="0" smtClean="0">
                <a:latin typeface="+mn-lt"/>
              </a:rPr>
              <a:t> </a:t>
            </a:r>
            <a:endParaRPr lang="fr-FR" sz="1800" b="1" dirty="0">
              <a:latin typeface="+mn-lt"/>
            </a:endParaRPr>
          </a:p>
        </p:txBody>
      </p:sp>
      <p:sp>
        <p:nvSpPr>
          <p:cNvPr id="16" name="ZoneTexte 15"/>
          <p:cNvSpPr txBox="1"/>
          <p:nvPr/>
        </p:nvSpPr>
        <p:spPr>
          <a:xfrm>
            <a:off x="5116198" y="3898389"/>
            <a:ext cx="1941089" cy="369332"/>
          </a:xfrm>
          <a:prstGeom prst="rect">
            <a:avLst/>
          </a:prstGeom>
          <a:noFill/>
        </p:spPr>
        <p:txBody>
          <a:bodyPr wrap="square" rtlCol="0">
            <a:spAutoFit/>
          </a:bodyPr>
          <a:lstStyle/>
          <a:p>
            <a:r>
              <a:rPr lang="fr-FR" sz="1800" b="1" dirty="0" smtClean="0">
                <a:solidFill>
                  <a:srgbClr val="000818"/>
                </a:solidFill>
                <a:latin typeface="+mn-lt"/>
              </a:rPr>
              <a:t>Authentification</a:t>
            </a:r>
            <a:r>
              <a:rPr lang="fr-FR" sz="1800" b="1" dirty="0" smtClean="0">
                <a:latin typeface="+mn-lt"/>
              </a:rPr>
              <a:t> </a:t>
            </a:r>
            <a:endParaRPr lang="fr-FR" sz="1800" b="1" dirty="0">
              <a:latin typeface="+mn-lt"/>
            </a:endParaRPr>
          </a:p>
        </p:txBody>
      </p:sp>
      <p:sp>
        <p:nvSpPr>
          <p:cNvPr id="17" name="ZoneTexte 16"/>
          <p:cNvSpPr txBox="1"/>
          <p:nvPr/>
        </p:nvSpPr>
        <p:spPr>
          <a:xfrm>
            <a:off x="3321820" y="3915160"/>
            <a:ext cx="1941089" cy="369332"/>
          </a:xfrm>
          <a:prstGeom prst="rect">
            <a:avLst/>
          </a:prstGeom>
          <a:noFill/>
        </p:spPr>
        <p:txBody>
          <a:bodyPr wrap="square" rtlCol="0">
            <a:spAutoFit/>
          </a:bodyPr>
          <a:lstStyle/>
          <a:p>
            <a:r>
              <a:rPr lang="fr-FR" sz="1800" b="1" dirty="0" smtClean="0">
                <a:solidFill>
                  <a:srgbClr val="000818"/>
                </a:solidFill>
                <a:latin typeface="+mn-lt"/>
              </a:rPr>
              <a:t>Intégrité </a:t>
            </a:r>
            <a:endParaRPr lang="fr-FR" sz="1800" b="1" dirty="0">
              <a:solidFill>
                <a:srgbClr val="000818"/>
              </a:solidFill>
              <a:latin typeface="+mn-lt"/>
            </a:endParaRPr>
          </a:p>
        </p:txBody>
      </p:sp>
      <p:sp>
        <p:nvSpPr>
          <p:cNvPr id="18" name="ZoneTexte 17"/>
          <p:cNvSpPr txBox="1"/>
          <p:nvPr/>
        </p:nvSpPr>
        <p:spPr>
          <a:xfrm>
            <a:off x="942123" y="3884321"/>
            <a:ext cx="1941089" cy="369332"/>
          </a:xfrm>
          <a:prstGeom prst="rect">
            <a:avLst/>
          </a:prstGeom>
          <a:noFill/>
        </p:spPr>
        <p:txBody>
          <a:bodyPr wrap="square" rtlCol="0">
            <a:spAutoFit/>
          </a:bodyPr>
          <a:lstStyle/>
          <a:p>
            <a:r>
              <a:rPr lang="fr-FR" sz="1800" b="1" dirty="0" smtClean="0">
                <a:solidFill>
                  <a:srgbClr val="000818"/>
                </a:solidFill>
                <a:latin typeface="+mn-lt"/>
              </a:rPr>
              <a:t>Confidentialité </a:t>
            </a:r>
            <a:endParaRPr lang="fr-FR" sz="1800" b="1" dirty="0">
              <a:solidFill>
                <a:srgbClr val="000818"/>
              </a:solidFill>
              <a:latin typeface="+mn-lt"/>
            </a:endParaRPr>
          </a:p>
        </p:txBody>
      </p:sp>
      <p:sp>
        <p:nvSpPr>
          <p:cNvPr id="19" name="ZoneTexte 18"/>
          <p:cNvSpPr txBox="1"/>
          <p:nvPr/>
        </p:nvSpPr>
        <p:spPr>
          <a:xfrm>
            <a:off x="9292091" y="3903795"/>
            <a:ext cx="1788709" cy="369332"/>
          </a:xfrm>
          <a:prstGeom prst="rect">
            <a:avLst/>
          </a:prstGeom>
          <a:noFill/>
        </p:spPr>
        <p:txBody>
          <a:bodyPr wrap="square" rtlCol="0">
            <a:spAutoFit/>
          </a:bodyPr>
          <a:lstStyle/>
          <a:p>
            <a:r>
              <a:rPr lang="fr-FR" sz="1800" b="1" dirty="0" smtClean="0">
                <a:solidFill>
                  <a:srgbClr val="000818"/>
                </a:solidFill>
                <a:latin typeface="+mn-lt"/>
              </a:rPr>
              <a:t>Contrôle</a:t>
            </a:r>
            <a:r>
              <a:rPr lang="fr-FR" sz="1800" b="1" dirty="0" smtClean="0">
                <a:latin typeface="+mn-lt"/>
              </a:rPr>
              <a:t> d’accès     </a:t>
            </a:r>
            <a:endParaRPr lang="fr-FR" sz="1800" b="1" dirty="0">
              <a:latin typeface="+mn-lt"/>
            </a:endParaRPr>
          </a:p>
        </p:txBody>
      </p:sp>
      <p:sp>
        <p:nvSpPr>
          <p:cNvPr id="20" name="Rectangle 19"/>
          <p:cNvSpPr/>
          <p:nvPr/>
        </p:nvSpPr>
        <p:spPr bwMode="auto">
          <a:xfrm>
            <a:off x="-2595" y="679534"/>
            <a:ext cx="10993709" cy="177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1800" dirty="0" smtClean="0">
              <a:gradFill>
                <a:gsLst>
                  <a:gs pos="0">
                    <a:srgbClr val="FFFFFF"/>
                  </a:gs>
                  <a:gs pos="100000">
                    <a:srgbClr val="FFFFFF"/>
                  </a:gs>
                </a:gsLst>
                <a:lin ang="5400000" scaled="0"/>
              </a:gradFill>
            </a:endParaRPr>
          </a:p>
        </p:txBody>
      </p:sp>
      <p:sp>
        <p:nvSpPr>
          <p:cNvPr id="21" name="Rectangle 20"/>
          <p:cNvSpPr/>
          <p:nvPr/>
        </p:nvSpPr>
        <p:spPr bwMode="auto">
          <a:xfrm>
            <a:off x="11276932" y="679534"/>
            <a:ext cx="956084" cy="177421"/>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1800" dirty="0" smtClean="0">
              <a:gradFill>
                <a:gsLst>
                  <a:gs pos="0">
                    <a:srgbClr val="FFFFFF"/>
                  </a:gs>
                  <a:gs pos="100000">
                    <a:srgbClr val="FFFFFF"/>
                  </a:gs>
                </a:gsLst>
                <a:lin ang="5400000" scaled="0"/>
              </a:gradFill>
            </a:endParaRPr>
          </a:p>
        </p:txBody>
      </p:sp>
      <p:sp>
        <p:nvSpPr>
          <p:cNvPr id="22" name="Rectangle 21"/>
          <p:cNvSpPr/>
          <p:nvPr/>
        </p:nvSpPr>
        <p:spPr>
          <a:xfrm>
            <a:off x="-2597" y="84745"/>
            <a:ext cx="11907338" cy="646331"/>
          </a:xfrm>
          <a:prstGeom prst="rect">
            <a:avLst/>
          </a:prstGeom>
        </p:spPr>
        <p:txBody>
          <a:bodyPr wrap="square">
            <a:spAutoFit/>
          </a:bodyPr>
          <a:lstStyle/>
          <a:p>
            <a:pPr lvl="0"/>
            <a:r>
              <a:rPr lang="fr-FR" sz="3600" spc="-100" dirty="0" smtClean="0">
                <a:ln w="3175">
                  <a:noFill/>
                </a:ln>
                <a:solidFill>
                  <a:srgbClr val="000818"/>
                </a:solidFill>
                <a:latin typeface="Rockwell" pitchFamily="18" charset="0"/>
                <a:cs typeface="Arial" charset="0"/>
              </a:rPr>
              <a:t>Réalisation</a:t>
            </a:r>
            <a:r>
              <a:rPr lang="fr-FR" sz="3600" spc="-100" dirty="0" smtClean="0">
                <a:ln w="3175">
                  <a:noFill/>
                </a:ln>
                <a:gradFill flip="none" rotWithShape="1">
                  <a:gsLst>
                    <a:gs pos="0">
                      <a:srgbClr val="595959"/>
                    </a:gs>
                    <a:gs pos="86000">
                      <a:srgbClr val="595959"/>
                    </a:gs>
                  </a:gsLst>
                  <a:lin ang="5400000" scaled="0"/>
                  <a:tileRect/>
                </a:gradFill>
                <a:latin typeface="Rockwell" pitchFamily="18" charset="0"/>
                <a:cs typeface="Arial" charset="0"/>
              </a:rPr>
              <a:t> </a:t>
            </a:r>
            <a:endParaRPr lang="fr-FR" sz="3600" spc="-100" dirty="0">
              <a:ln w="3175">
                <a:noFill/>
              </a:ln>
              <a:gradFill flip="none" rotWithShape="1">
                <a:gsLst>
                  <a:gs pos="0">
                    <a:srgbClr val="595959"/>
                  </a:gs>
                  <a:gs pos="86000">
                    <a:srgbClr val="595959"/>
                  </a:gs>
                </a:gsLst>
                <a:lin ang="5400000" scaled="0"/>
                <a:tileRect/>
              </a:gradFill>
              <a:latin typeface="Rockwell" pitchFamily="18" charset="0"/>
              <a:cs typeface="Arial" charset="0"/>
            </a:endParaRPr>
          </a:p>
        </p:txBody>
      </p:sp>
      <p:sp>
        <p:nvSpPr>
          <p:cNvPr id="23" name="Slide Number Placeholder 2"/>
          <p:cNvSpPr txBox="1">
            <a:spLocks/>
          </p:cNvSpPr>
          <p:nvPr/>
        </p:nvSpPr>
        <p:spPr>
          <a:xfrm>
            <a:off x="11527567" y="6356355"/>
            <a:ext cx="400576" cy="365125"/>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a:fld id="{E66AA3EA-0569-43EF-BBA3-83FDB109D582}" type="slidenum">
              <a:rPr lang="en-US" sz="1600" b="1" smtClean="0">
                <a:latin typeface="+mn-lt"/>
              </a:rPr>
              <a:pPr algn="r"/>
              <a:t>18</a:t>
            </a:fld>
            <a:endParaRPr lang="en-US" sz="1600" b="1" dirty="0" smtClean="0">
              <a:latin typeface="+mn-lt"/>
            </a:endParaRPr>
          </a:p>
        </p:txBody>
      </p:sp>
    </p:spTree>
    <p:extLst>
      <p:ext uri="{BB962C8B-B14F-4D97-AF65-F5344CB8AC3E}">
        <p14:creationId xmlns:p14="http://schemas.microsoft.com/office/powerpoint/2010/main" val="1560156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graphicEl>
                                              <a:dgm id="{0221A47E-A2FF-4E25-8C96-A19499DDED91}"/>
                                            </p:graphicEl>
                                          </p:spTgt>
                                        </p:tgtEl>
                                        <p:attrNameLst>
                                          <p:attrName>style.visibility</p:attrName>
                                        </p:attrNameLst>
                                      </p:cBhvr>
                                      <p:to>
                                        <p:strVal val="visible"/>
                                      </p:to>
                                    </p:set>
                                    <p:animEffect transition="in" filter="fade">
                                      <p:cBhvr>
                                        <p:cTn id="21" dur="500"/>
                                        <p:tgtEl>
                                          <p:spTgt spid="9">
                                            <p:graphicEl>
                                              <a:dgm id="{0221A47E-A2FF-4E25-8C96-A19499DDED91}"/>
                                            </p:graphic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074"/>
                                        </p:tgtEl>
                                        <p:attrNameLst>
                                          <p:attrName>style.visibility</p:attrName>
                                        </p:attrNameLst>
                                      </p:cBhvr>
                                      <p:to>
                                        <p:strVal val="visible"/>
                                      </p:to>
                                    </p:set>
                                    <p:animEffect transition="in" filter="fade">
                                      <p:cBhvr>
                                        <p:cTn id="24" dur="500"/>
                                        <p:tgtEl>
                                          <p:spTgt spid="307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graphicEl>
                                              <a:dgm id="{4E1B18EE-BD64-41EB-B26F-60A4811CB26D}"/>
                                            </p:graphicEl>
                                          </p:spTgt>
                                        </p:tgtEl>
                                        <p:attrNameLst>
                                          <p:attrName>style.visibility</p:attrName>
                                        </p:attrNameLst>
                                      </p:cBhvr>
                                      <p:to>
                                        <p:strVal val="visible"/>
                                      </p:to>
                                    </p:set>
                                    <p:animEffect transition="in" filter="fade">
                                      <p:cBhvr>
                                        <p:cTn id="32" dur="500"/>
                                        <p:tgtEl>
                                          <p:spTgt spid="9">
                                            <p:graphicEl>
                                              <a:dgm id="{4E1B18EE-BD64-41EB-B26F-60A4811CB26D}"/>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graphicEl>
                                              <a:dgm id="{EDA56711-ED43-4A8D-BBE0-B4D555E082DC}"/>
                                            </p:graphicEl>
                                          </p:spTgt>
                                        </p:tgtEl>
                                        <p:attrNameLst>
                                          <p:attrName>style.visibility</p:attrName>
                                        </p:attrNameLst>
                                      </p:cBhvr>
                                      <p:to>
                                        <p:strVal val="visible"/>
                                      </p:to>
                                    </p:set>
                                    <p:animEffect transition="in" filter="fade">
                                      <p:cBhvr>
                                        <p:cTn id="35" dur="500"/>
                                        <p:tgtEl>
                                          <p:spTgt spid="9">
                                            <p:graphicEl>
                                              <a:dgm id="{EDA56711-ED43-4A8D-BBE0-B4D555E082DC}"/>
                                            </p:graphic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078"/>
                                        </p:tgtEl>
                                        <p:attrNameLst>
                                          <p:attrName>style.visibility</p:attrName>
                                        </p:attrNameLst>
                                      </p:cBhvr>
                                      <p:to>
                                        <p:strVal val="visible"/>
                                      </p:to>
                                    </p:set>
                                    <p:animEffect transition="in" filter="fade">
                                      <p:cBhvr>
                                        <p:cTn id="38" dur="500"/>
                                        <p:tgtEl>
                                          <p:spTgt spid="307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
                                            <p:graphicEl>
                                              <a:dgm id="{5C4299FE-55C3-49D1-BCD3-7B07605FF13D}"/>
                                            </p:graphicEl>
                                          </p:spTgt>
                                        </p:tgtEl>
                                        <p:attrNameLst>
                                          <p:attrName>style.visibility</p:attrName>
                                        </p:attrNameLst>
                                      </p:cBhvr>
                                      <p:to>
                                        <p:strVal val="visible"/>
                                      </p:to>
                                    </p:set>
                                    <p:animEffect transition="in" filter="fade">
                                      <p:cBhvr>
                                        <p:cTn id="46" dur="500"/>
                                        <p:tgtEl>
                                          <p:spTgt spid="9">
                                            <p:graphicEl>
                                              <a:dgm id="{5C4299FE-55C3-49D1-BCD3-7B07605FF13D}"/>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
                                            <p:graphicEl>
                                              <a:dgm id="{C954D988-87E8-431F-B819-00ED7E51A8E3}"/>
                                            </p:graphicEl>
                                          </p:spTgt>
                                        </p:tgtEl>
                                        <p:attrNameLst>
                                          <p:attrName>style.visibility</p:attrName>
                                        </p:attrNameLst>
                                      </p:cBhvr>
                                      <p:to>
                                        <p:strVal val="visible"/>
                                      </p:to>
                                    </p:set>
                                    <p:animEffect transition="in" filter="fade">
                                      <p:cBhvr>
                                        <p:cTn id="49" dur="500"/>
                                        <p:tgtEl>
                                          <p:spTgt spid="9">
                                            <p:graphicEl>
                                              <a:dgm id="{C954D988-87E8-431F-B819-00ED7E51A8E3}"/>
                                            </p:graphic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077"/>
                                        </p:tgtEl>
                                        <p:attrNameLst>
                                          <p:attrName>style.visibility</p:attrName>
                                        </p:attrNameLst>
                                      </p:cBhvr>
                                      <p:to>
                                        <p:strVal val="visible"/>
                                      </p:to>
                                    </p:set>
                                    <p:animEffect transition="in" filter="fade">
                                      <p:cBhvr>
                                        <p:cTn id="52" dur="500"/>
                                        <p:tgtEl>
                                          <p:spTgt spid="307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
                                            <p:graphicEl>
                                              <a:dgm id="{67602888-8D47-481C-91C6-E4FA8168C797}"/>
                                            </p:graphicEl>
                                          </p:spTgt>
                                        </p:tgtEl>
                                        <p:attrNameLst>
                                          <p:attrName>style.visibility</p:attrName>
                                        </p:attrNameLst>
                                      </p:cBhvr>
                                      <p:to>
                                        <p:strVal val="visible"/>
                                      </p:to>
                                    </p:set>
                                    <p:animEffect transition="in" filter="fade">
                                      <p:cBhvr>
                                        <p:cTn id="60" dur="500"/>
                                        <p:tgtEl>
                                          <p:spTgt spid="9">
                                            <p:graphicEl>
                                              <a:dgm id="{67602888-8D47-481C-91C6-E4FA8168C797}"/>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
                                            <p:graphicEl>
                                              <a:dgm id="{252A7AD9-5154-4017-A088-8E2B89B5B47C}"/>
                                            </p:graphicEl>
                                          </p:spTgt>
                                        </p:tgtEl>
                                        <p:attrNameLst>
                                          <p:attrName>style.visibility</p:attrName>
                                        </p:attrNameLst>
                                      </p:cBhvr>
                                      <p:to>
                                        <p:strVal val="visible"/>
                                      </p:to>
                                    </p:set>
                                    <p:animEffect transition="in" filter="fade">
                                      <p:cBhvr>
                                        <p:cTn id="63" dur="500"/>
                                        <p:tgtEl>
                                          <p:spTgt spid="9">
                                            <p:graphicEl>
                                              <a:dgm id="{252A7AD9-5154-4017-A088-8E2B89B5B47C}"/>
                                            </p:graphic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3076"/>
                                        </p:tgtEl>
                                        <p:attrNameLst>
                                          <p:attrName>style.visibility</p:attrName>
                                        </p:attrNameLst>
                                      </p:cBhvr>
                                      <p:to>
                                        <p:strVal val="visible"/>
                                      </p:to>
                                    </p:set>
                                    <p:animEffect transition="in" filter="fade">
                                      <p:cBhvr>
                                        <p:cTn id="66" dur="500"/>
                                        <p:tgtEl>
                                          <p:spTgt spid="307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9">
                                            <p:graphicEl>
                                              <a:dgm id="{7975F9BC-F87C-4DAA-B6D6-136EE947AF24}"/>
                                            </p:graphicEl>
                                          </p:spTgt>
                                        </p:tgtEl>
                                        <p:attrNameLst>
                                          <p:attrName>style.visibility</p:attrName>
                                        </p:attrNameLst>
                                      </p:cBhvr>
                                      <p:to>
                                        <p:strVal val="visible"/>
                                      </p:to>
                                    </p:set>
                                    <p:animEffect transition="in" filter="fade">
                                      <p:cBhvr>
                                        <p:cTn id="74" dur="500"/>
                                        <p:tgtEl>
                                          <p:spTgt spid="9">
                                            <p:graphicEl>
                                              <a:dgm id="{7975F9BC-F87C-4DAA-B6D6-136EE947AF24}"/>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9">
                                            <p:graphicEl>
                                              <a:dgm id="{EA0F9CD9-079F-425A-997E-F54211BF3B0B}"/>
                                            </p:graphicEl>
                                          </p:spTgt>
                                        </p:tgtEl>
                                        <p:attrNameLst>
                                          <p:attrName>style.visibility</p:attrName>
                                        </p:attrNameLst>
                                      </p:cBhvr>
                                      <p:to>
                                        <p:strVal val="visible"/>
                                      </p:to>
                                    </p:set>
                                    <p:animEffect transition="in" filter="fade">
                                      <p:cBhvr>
                                        <p:cTn id="77" dur="500"/>
                                        <p:tgtEl>
                                          <p:spTgt spid="9">
                                            <p:graphicEl>
                                              <a:dgm id="{EA0F9CD9-079F-425A-997E-F54211BF3B0B}"/>
                                            </p:graphic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3075"/>
                                        </p:tgtEl>
                                        <p:attrNameLst>
                                          <p:attrName>style.visibility</p:attrName>
                                        </p:attrNameLst>
                                      </p:cBhvr>
                                      <p:to>
                                        <p:strVal val="visible"/>
                                      </p:to>
                                    </p:set>
                                    <p:animEffect transition="in" filter="fade">
                                      <p:cBhvr>
                                        <p:cTn id="80" dur="500"/>
                                        <p:tgtEl>
                                          <p:spTgt spid="30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Graphic spid="9" grpId="0">
        <p:bldSub>
          <a:bldDgm bld="lvlOne"/>
        </p:bldSub>
      </p:bldGraphic>
      <p:bldP spid="10" grpId="0"/>
      <p:bldP spid="16" grpId="0"/>
      <p:bldP spid="17" grpId="0"/>
      <p:bldP spid="18" grpId="0"/>
      <p:bldP spid="19" grpId="0"/>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595" y="679534"/>
            <a:ext cx="10993709" cy="177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1800" dirty="0" smtClean="0">
              <a:gradFill>
                <a:gsLst>
                  <a:gs pos="0">
                    <a:srgbClr val="FFFFFF"/>
                  </a:gs>
                  <a:gs pos="100000">
                    <a:srgbClr val="FFFFFF"/>
                  </a:gs>
                </a:gsLst>
                <a:lin ang="5400000" scaled="0"/>
              </a:gradFill>
            </a:endParaRPr>
          </a:p>
        </p:txBody>
      </p:sp>
      <p:sp>
        <p:nvSpPr>
          <p:cNvPr id="17" name="Rectangle 16"/>
          <p:cNvSpPr/>
          <p:nvPr/>
        </p:nvSpPr>
        <p:spPr bwMode="auto">
          <a:xfrm>
            <a:off x="11106169" y="679534"/>
            <a:ext cx="956084" cy="177421"/>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1800" dirty="0" smtClean="0">
              <a:gradFill>
                <a:gsLst>
                  <a:gs pos="0">
                    <a:srgbClr val="FFFFFF"/>
                  </a:gs>
                  <a:gs pos="100000">
                    <a:srgbClr val="FFFFFF"/>
                  </a:gs>
                </a:gsLst>
                <a:lin ang="5400000" scaled="0"/>
              </a:gradFill>
            </a:endParaRPr>
          </a:p>
        </p:txBody>
      </p:sp>
      <p:sp>
        <p:nvSpPr>
          <p:cNvPr id="18" name="Rectangle 17"/>
          <p:cNvSpPr/>
          <p:nvPr/>
        </p:nvSpPr>
        <p:spPr>
          <a:xfrm>
            <a:off x="-2597" y="84745"/>
            <a:ext cx="11907338" cy="646331"/>
          </a:xfrm>
          <a:prstGeom prst="rect">
            <a:avLst/>
          </a:prstGeom>
        </p:spPr>
        <p:txBody>
          <a:bodyPr wrap="square">
            <a:spAutoFit/>
          </a:bodyPr>
          <a:lstStyle/>
          <a:p>
            <a:pPr lvl="0"/>
            <a:r>
              <a:rPr lang="fr-FR" sz="3600" spc="-100" dirty="0" smtClean="0">
                <a:ln w="3175">
                  <a:noFill/>
                </a:ln>
                <a:solidFill>
                  <a:srgbClr val="000818"/>
                </a:solidFill>
                <a:latin typeface="Rockwell" pitchFamily="18" charset="0"/>
                <a:cs typeface="Arial" charset="0"/>
              </a:rPr>
              <a:t>Tests et validation</a:t>
            </a:r>
            <a:endParaRPr lang="fr-FR" sz="3600" spc="-100" dirty="0">
              <a:ln w="3175">
                <a:noFill/>
              </a:ln>
              <a:solidFill>
                <a:srgbClr val="000818"/>
              </a:solidFill>
              <a:latin typeface="Rockwell" pitchFamily="18" charset="0"/>
              <a:cs typeface="Arial" charset="0"/>
            </a:endParaRPr>
          </a:p>
        </p:txBody>
      </p:sp>
      <p:sp>
        <p:nvSpPr>
          <p:cNvPr id="19" name="Title 1"/>
          <p:cNvSpPr txBox="1">
            <a:spLocks/>
          </p:cNvSpPr>
          <p:nvPr/>
        </p:nvSpPr>
        <p:spPr>
          <a:xfrm>
            <a:off x="8254650" y="189993"/>
            <a:ext cx="3807603" cy="7755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r"/>
            <a:r>
              <a:rPr lang="fr-FR" sz="2800" dirty="0" smtClean="0">
                <a:solidFill>
                  <a:srgbClr val="00B0F0"/>
                </a:solidFill>
                <a:latin typeface="Rockwell" pitchFamily="18" charset="0"/>
              </a:rPr>
              <a:t>Réalisation</a:t>
            </a:r>
            <a:endParaRPr lang="fr-FR" sz="2800" dirty="0">
              <a:solidFill>
                <a:srgbClr val="00B0F0"/>
              </a:solidFill>
              <a:latin typeface="Rockwell" pitchFamily="18" charset="0"/>
            </a:endParaRPr>
          </a:p>
          <a:p>
            <a:pPr algn="r"/>
            <a:endParaRPr lang="fr-FR" sz="2800" dirty="0" smtClean="0">
              <a:solidFill>
                <a:srgbClr val="00B0F0"/>
              </a:solidFill>
              <a:latin typeface="Verdana" pitchFamily="34" charset="0"/>
              <a:ea typeface="Verdana" pitchFamily="34" charset="0"/>
              <a:cs typeface="Verdana" pitchFamily="34" charset="0"/>
            </a:endParaRPr>
          </a:p>
        </p:txBody>
      </p:sp>
      <p:sp>
        <p:nvSpPr>
          <p:cNvPr id="5" name="Espace réservé du numéro de diapositive 4"/>
          <p:cNvSpPr>
            <a:spLocks noGrp="1"/>
          </p:cNvSpPr>
          <p:nvPr>
            <p:ph type="sldNum" sz="quarter" idx="12"/>
          </p:nvPr>
        </p:nvSpPr>
        <p:spPr/>
        <p:txBody>
          <a:bodyPr/>
          <a:lstStyle/>
          <a:p>
            <a:r>
              <a:rPr lang="en-US" dirty="0" smtClean="0">
                <a:solidFill>
                  <a:schemeClr val="tx1"/>
                </a:solidFill>
              </a:rPr>
              <a:t>18</a:t>
            </a:r>
            <a:endParaRPr lang="en-US" noProof="0" dirty="0" smtClean="0">
              <a:solidFill>
                <a:schemeClr val="tx1"/>
              </a:solidFill>
            </a:endParaRPr>
          </a:p>
        </p:txBody>
      </p:sp>
      <p:pic>
        <p:nvPicPr>
          <p:cNvPr id="2" name="Image 1"/>
          <p:cNvPicPr>
            <a:picLocks noChangeAspect="1"/>
          </p:cNvPicPr>
          <p:nvPr/>
        </p:nvPicPr>
        <p:blipFill>
          <a:blip r:embed="rId3">
            <a:extLst>
              <a:ext uri="{BEBA8EAE-BF5A-486C-A8C5-ECC9F3942E4B}">
                <a14:imgProps xmlns:a14="http://schemas.microsoft.com/office/drawing/2010/main">
                  <a14:imgLayer r:embed="rId4">
                    <a14:imgEffect>
                      <a14:backgroundRemoval t="4801" b="89935" l="10000" r="90000">
                        <a14:foregroundMark x1="40692" y1="27701" x2="62000" y2="44783"/>
                        <a14:foregroundMark x1="61769" y1="25577" x2="52769" y2="51154"/>
                        <a14:foregroundMark x1="42000" y1="18929" x2="32923" y2="35826"/>
                        <a14:foregroundMark x1="33462" y1="41459" x2="51462" y2="52632"/>
                        <a14:foregroundMark x1="47462" y1="12650" x2="65538" y2="33426"/>
                        <a14:foregroundMark x1="26923" y1="49954" x2="39231" y2="61311"/>
                        <a14:foregroundMark x1="24692" y1="40905" x2="30462" y2="48107"/>
                        <a14:foregroundMark x1="71538" y1="49030" x2="74308" y2="28532"/>
                        <a14:foregroundMark x1="42692" y1="60757" x2="62538" y2="58356"/>
                        <a14:foregroundMark x1="43692" y1="63435" x2="63769" y2="61958"/>
                      </a14:backgroundRemoval>
                    </a14:imgEffect>
                  </a14:imgLayer>
                </a14:imgProps>
              </a:ext>
              <a:ext uri="{28A0092B-C50C-407E-A947-70E740481C1C}">
                <a14:useLocalDpi xmlns:a14="http://schemas.microsoft.com/office/drawing/2010/main" val="0"/>
              </a:ext>
            </a:extLst>
          </a:blip>
          <a:stretch>
            <a:fillRect/>
          </a:stretch>
        </p:blipFill>
        <p:spPr>
          <a:xfrm>
            <a:off x="3225999" y="1527626"/>
            <a:ext cx="5450146" cy="4540390"/>
          </a:xfrm>
          <a:prstGeom prst="rect">
            <a:avLst/>
          </a:prstGeom>
        </p:spPr>
      </p:pic>
    </p:spTree>
    <p:extLst>
      <p:ext uri="{BB962C8B-B14F-4D97-AF65-F5344CB8AC3E}">
        <p14:creationId xmlns:p14="http://schemas.microsoft.com/office/powerpoint/2010/main" val="11879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rme libre 58"/>
          <p:cNvSpPr/>
          <p:nvPr/>
        </p:nvSpPr>
        <p:spPr>
          <a:xfrm>
            <a:off x="353108" y="1164798"/>
            <a:ext cx="1680259" cy="450572"/>
          </a:xfrm>
          <a:prstGeom prst="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377743" tIns="86765" rIns="86765" bIns="86765" numCol="1" spcCol="1270" anchor="ctr" anchorCtr="0">
            <a:noAutofit/>
          </a:bodyPr>
          <a:lstStyle/>
          <a:p>
            <a:pPr algn="ctr" defTabSz="755650">
              <a:lnSpc>
                <a:spcPct val="90000"/>
              </a:lnSpc>
              <a:spcBef>
                <a:spcPct val="0"/>
              </a:spcBef>
              <a:spcAft>
                <a:spcPct val="35000"/>
              </a:spcAft>
            </a:pPr>
            <a:r>
              <a:rPr lang="fr-FR" sz="1700" dirty="0">
                <a:latin typeface="Segoe UI Light" panose="020B0502040204020203" pitchFamily="34" charset="0"/>
                <a:cs typeface="Segoe UI Light" panose="020B0502040204020203" pitchFamily="34" charset="0"/>
              </a:rPr>
              <a:t>I</a:t>
            </a:r>
          </a:p>
        </p:txBody>
      </p:sp>
      <p:pic>
        <p:nvPicPr>
          <p:cNvPr id="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168" y="1030099"/>
            <a:ext cx="720712" cy="720806"/>
          </a:xfrm>
          <a:prstGeom prst="rect">
            <a:avLst/>
          </a:prstGeom>
        </p:spPr>
      </p:pic>
      <p:sp>
        <p:nvSpPr>
          <p:cNvPr id="6" name="Rectangle 5"/>
          <p:cNvSpPr/>
          <p:nvPr/>
        </p:nvSpPr>
        <p:spPr>
          <a:xfrm>
            <a:off x="2387982" y="1847890"/>
            <a:ext cx="5892033" cy="954107"/>
          </a:xfrm>
          <a:prstGeom prst="rect">
            <a:avLst/>
          </a:prstGeom>
        </p:spPr>
        <p:txBody>
          <a:bodyPr wrap="square">
            <a:spAutoFit/>
          </a:bodyPr>
          <a:lstStyle/>
          <a:p>
            <a:r>
              <a:rPr lang="fr-FR" sz="2800" b="1" spc="-100" dirty="0">
                <a:solidFill>
                  <a:schemeClr val="tx1">
                    <a:alpha val="99000"/>
                  </a:schemeClr>
                </a:solidFill>
                <a:latin typeface="Segoe UI Light" panose="020B0502040204020203" pitchFamily="34" charset="0"/>
                <a:cs typeface="Segoe UI Light" panose="020B0502040204020203" pitchFamily="34" charset="0"/>
              </a:rPr>
              <a:t>Problématique et objectifs</a:t>
            </a:r>
          </a:p>
          <a:p>
            <a:endParaRPr lang="fr-FR" sz="2800" b="1" spc="-100" dirty="0">
              <a:solidFill>
                <a:schemeClr val="tx1">
                  <a:alpha val="99000"/>
                </a:schemeClr>
              </a:solidFill>
              <a:latin typeface="Segoe UI Light" panose="020B0502040204020203" pitchFamily="34" charset="0"/>
              <a:cs typeface="Segoe UI Light" panose="020B0502040204020203" pitchFamily="34" charset="0"/>
            </a:endParaRPr>
          </a:p>
        </p:txBody>
      </p:sp>
      <p:sp>
        <p:nvSpPr>
          <p:cNvPr id="7" name="Title 1"/>
          <p:cNvSpPr txBox="1">
            <a:spLocks/>
          </p:cNvSpPr>
          <p:nvPr/>
        </p:nvSpPr>
        <p:spPr>
          <a:xfrm>
            <a:off x="-766569" y="-21833"/>
            <a:ext cx="7981866" cy="747897"/>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fr-FR" sz="4800" spc="-100" dirty="0">
                <a:ln w="3175">
                  <a:noFill/>
                </a:ln>
                <a:solidFill>
                  <a:srgbClr val="000818"/>
                </a:solidFill>
                <a:latin typeface="Rockwell" pitchFamily="18" charset="0"/>
                <a:ea typeface="+mn-ea"/>
                <a:cs typeface="Arial" charset="0"/>
              </a:rPr>
              <a:t>Plan </a:t>
            </a:r>
            <a:r>
              <a:rPr lang="fr-FR" sz="4800" spc="-100" dirty="0" smtClean="0">
                <a:ln w="3175">
                  <a:noFill/>
                </a:ln>
                <a:solidFill>
                  <a:srgbClr val="000818"/>
                </a:solidFill>
                <a:latin typeface="Rockwell" pitchFamily="18" charset="0"/>
                <a:ea typeface="+mn-ea"/>
                <a:cs typeface="Arial" charset="0"/>
              </a:rPr>
              <a:t>du </a:t>
            </a:r>
            <a:r>
              <a:rPr lang="fr-FR" sz="4800" spc="-100" dirty="0">
                <a:ln w="3175">
                  <a:noFill/>
                </a:ln>
                <a:solidFill>
                  <a:srgbClr val="000818"/>
                </a:solidFill>
                <a:latin typeface="Rockwell" pitchFamily="18" charset="0"/>
                <a:ea typeface="+mn-ea"/>
                <a:cs typeface="Arial" charset="0"/>
              </a:rPr>
              <a:t>travail</a:t>
            </a:r>
          </a:p>
        </p:txBody>
      </p:sp>
      <p:sp>
        <p:nvSpPr>
          <p:cNvPr id="8" name="Forme libre 56"/>
          <p:cNvSpPr/>
          <p:nvPr/>
        </p:nvSpPr>
        <p:spPr>
          <a:xfrm>
            <a:off x="353111" y="1957296"/>
            <a:ext cx="1680259" cy="450572"/>
          </a:xfrm>
          <a:prstGeom prst="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377743" tIns="86765" rIns="86765" bIns="86765" numCol="1" spcCol="1270" anchor="ctr" anchorCtr="0">
            <a:noAutofit/>
          </a:bodyPr>
          <a:lstStyle/>
          <a:p>
            <a:pPr algn="ctr" defTabSz="755650">
              <a:lnSpc>
                <a:spcPct val="90000"/>
              </a:lnSpc>
              <a:spcBef>
                <a:spcPct val="0"/>
              </a:spcBef>
              <a:spcAft>
                <a:spcPct val="35000"/>
              </a:spcAft>
            </a:pPr>
            <a:r>
              <a:rPr lang="fr-FR" sz="1700" dirty="0" smtClean="0">
                <a:latin typeface="Segoe UI Light" panose="020B0502040204020203" pitchFamily="34" charset="0"/>
                <a:cs typeface="Segoe UI Light" panose="020B0502040204020203" pitchFamily="34" charset="0"/>
              </a:rPr>
              <a:t>II</a:t>
            </a:r>
            <a:endParaRPr lang="fr-FR" sz="1700" dirty="0">
              <a:latin typeface="Segoe UI Light" panose="020B0502040204020203" pitchFamily="34" charset="0"/>
              <a:cs typeface="Segoe UI Light" panose="020B0502040204020203" pitchFamily="34" charset="0"/>
            </a:endParaRPr>
          </a:p>
        </p:txBody>
      </p:sp>
      <p:sp>
        <p:nvSpPr>
          <p:cNvPr id="10" name="Rectangle 9"/>
          <p:cNvSpPr/>
          <p:nvPr/>
        </p:nvSpPr>
        <p:spPr>
          <a:xfrm>
            <a:off x="2365817" y="1171350"/>
            <a:ext cx="6434065" cy="523220"/>
          </a:xfrm>
          <a:prstGeom prst="rect">
            <a:avLst/>
          </a:prstGeom>
        </p:spPr>
        <p:txBody>
          <a:bodyPr wrap="square">
            <a:spAutoFit/>
          </a:bodyPr>
          <a:lstStyle/>
          <a:p>
            <a:r>
              <a:rPr lang="fr-FR" sz="2800" b="1" spc="-100" dirty="0">
                <a:solidFill>
                  <a:schemeClr val="tx1">
                    <a:alpha val="99000"/>
                  </a:schemeClr>
                </a:solidFill>
                <a:latin typeface="Segoe UI Light" panose="020B0502040204020203" pitchFamily="34" charset="0"/>
                <a:cs typeface="Segoe UI Light" panose="020B0502040204020203" pitchFamily="34" charset="0"/>
              </a:rPr>
              <a:t>Introduction</a:t>
            </a:r>
          </a:p>
        </p:txBody>
      </p:sp>
      <p:pic>
        <p:nvPicPr>
          <p:cNvPr id="12"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540" y="1805151"/>
            <a:ext cx="720712" cy="720806"/>
          </a:xfrm>
          <a:prstGeom prst="rect">
            <a:avLst/>
          </a:prstGeom>
        </p:spPr>
      </p:pic>
      <p:sp>
        <p:nvSpPr>
          <p:cNvPr id="16" name="Forme libre 52"/>
          <p:cNvSpPr/>
          <p:nvPr/>
        </p:nvSpPr>
        <p:spPr>
          <a:xfrm>
            <a:off x="353111" y="2822935"/>
            <a:ext cx="1680259" cy="450572"/>
          </a:xfrm>
          <a:prstGeom prst="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377743" tIns="86765" rIns="86765" bIns="86765" numCol="1" spcCol="1270" anchor="ctr" anchorCtr="0">
            <a:noAutofit/>
          </a:bodyPr>
          <a:lstStyle/>
          <a:p>
            <a:pPr algn="ctr" defTabSz="755650">
              <a:lnSpc>
                <a:spcPct val="90000"/>
              </a:lnSpc>
              <a:spcBef>
                <a:spcPct val="0"/>
              </a:spcBef>
              <a:spcAft>
                <a:spcPct val="35000"/>
              </a:spcAft>
            </a:pPr>
            <a:r>
              <a:rPr lang="fr-FR" sz="1700" dirty="0" smtClean="0">
                <a:latin typeface="Segoe UI Light" panose="020B0502040204020203" pitchFamily="34" charset="0"/>
                <a:cs typeface="Segoe UI Light" panose="020B0502040204020203" pitchFamily="34" charset="0"/>
              </a:rPr>
              <a:t>III</a:t>
            </a:r>
            <a:endParaRPr lang="fr-FR" sz="1700" dirty="0">
              <a:latin typeface="Segoe UI Light" panose="020B0502040204020203" pitchFamily="34" charset="0"/>
              <a:cs typeface="Segoe UI Light" panose="020B0502040204020203" pitchFamily="34" charset="0"/>
            </a:endParaRPr>
          </a:p>
        </p:txBody>
      </p:sp>
      <p:pic>
        <p:nvPicPr>
          <p:cNvPr id="17" name="Picture 6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540" y="2679633"/>
            <a:ext cx="720712" cy="720806"/>
          </a:xfrm>
          <a:prstGeom prst="rect">
            <a:avLst/>
          </a:prstGeom>
        </p:spPr>
      </p:pic>
      <p:sp>
        <p:nvSpPr>
          <p:cNvPr id="18" name="Rectangle 17"/>
          <p:cNvSpPr/>
          <p:nvPr/>
        </p:nvSpPr>
        <p:spPr>
          <a:xfrm>
            <a:off x="2365785" y="2801950"/>
            <a:ext cx="5757640" cy="523220"/>
          </a:xfrm>
          <a:prstGeom prst="rect">
            <a:avLst/>
          </a:prstGeom>
        </p:spPr>
        <p:txBody>
          <a:bodyPr wrap="square">
            <a:spAutoFit/>
          </a:bodyPr>
          <a:lstStyle/>
          <a:p>
            <a:r>
              <a:rPr lang="fr-FR" sz="2800" b="1" spc="-100" dirty="0" smtClean="0">
                <a:solidFill>
                  <a:schemeClr val="tx1">
                    <a:alpha val="99000"/>
                  </a:schemeClr>
                </a:solidFill>
                <a:latin typeface="Segoe UI Light" panose="020B0502040204020203" pitchFamily="34" charset="0"/>
                <a:cs typeface="Segoe UI Light" panose="020B0502040204020203" pitchFamily="34" charset="0"/>
              </a:rPr>
              <a:t>Diagnostique et solution</a:t>
            </a:r>
            <a:endParaRPr lang="fr-FR" sz="2800" b="1" spc="-100" dirty="0">
              <a:solidFill>
                <a:schemeClr val="tx1">
                  <a:alpha val="99000"/>
                </a:schemeClr>
              </a:solidFill>
              <a:latin typeface="Segoe UI Light" panose="020B0502040204020203" pitchFamily="34" charset="0"/>
              <a:cs typeface="Segoe UI Light" panose="020B0502040204020203" pitchFamily="34" charset="0"/>
            </a:endParaRPr>
          </a:p>
        </p:txBody>
      </p:sp>
      <p:sp>
        <p:nvSpPr>
          <p:cNvPr id="21" name="Forme libre 50"/>
          <p:cNvSpPr/>
          <p:nvPr/>
        </p:nvSpPr>
        <p:spPr>
          <a:xfrm>
            <a:off x="353111" y="3695618"/>
            <a:ext cx="1680259" cy="450572"/>
          </a:xfrm>
          <a:prstGeom prst="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377743" tIns="86765" rIns="86765" bIns="86765" numCol="1" spcCol="1270" anchor="ctr" anchorCtr="0">
            <a:noAutofit/>
          </a:bodyPr>
          <a:lstStyle/>
          <a:p>
            <a:pPr algn="ctr" defTabSz="755650">
              <a:lnSpc>
                <a:spcPct val="90000"/>
              </a:lnSpc>
              <a:spcBef>
                <a:spcPct val="0"/>
              </a:spcBef>
              <a:spcAft>
                <a:spcPct val="35000"/>
              </a:spcAft>
            </a:pPr>
            <a:r>
              <a:rPr lang="fr-FR" sz="1700" dirty="0" smtClean="0">
                <a:latin typeface="Segoe UI Light" panose="020B0502040204020203" pitchFamily="34" charset="0"/>
                <a:cs typeface="Segoe UI Light" panose="020B0502040204020203" pitchFamily="34" charset="0"/>
              </a:rPr>
              <a:t>IV</a:t>
            </a:r>
            <a:endParaRPr lang="fr-FR" sz="1700" dirty="0">
              <a:latin typeface="Segoe UI Light" panose="020B0502040204020203" pitchFamily="34" charset="0"/>
              <a:cs typeface="Segoe UI Light" panose="020B0502040204020203" pitchFamily="34" charset="0"/>
            </a:endParaRPr>
          </a:p>
        </p:txBody>
      </p:sp>
      <p:pic>
        <p:nvPicPr>
          <p:cNvPr id="22" name="Picture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410" y="3551812"/>
            <a:ext cx="768875" cy="768974"/>
          </a:xfrm>
          <a:prstGeom prst="rect">
            <a:avLst/>
          </a:prstGeom>
        </p:spPr>
      </p:pic>
      <p:sp>
        <p:nvSpPr>
          <p:cNvPr id="23" name="Rectangle 22"/>
          <p:cNvSpPr/>
          <p:nvPr/>
        </p:nvSpPr>
        <p:spPr>
          <a:xfrm>
            <a:off x="2297172" y="3622970"/>
            <a:ext cx="1903826" cy="523220"/>
          </a:xfrm>
          <a:prstGeom prst="rect">
            <a:avLst/>
          </a:prstGeom>
        </p:spPr>
        <p:txBody>
          <a:bodyPr wrap="square">
            <a:spAutoFit/>
          </a:bodyPr>
          <a:lstStyle/>
          <a:p>
            <a:pPr algn="r"/>
            <a:r>
              <a:rPr lang="fr-FR" sz="2800" b="1" spc="-100" dirty="0">
                <a:solidFill>
                  <a:schemeClr val="tx1">
                    <a:alpha val="99000"/>
                  </a:schemeClr>
                </a:solidFill>
                <a:latin typeface="Segoe UI Light" panose="020B0502040204020203" pitchFamily="34" charset="0"/>
                <a:cs typeface="Segoe UI Light" panose="020B0502040204020203" pitchFamily="34" charset="0"/>
              </a:rPr>
              <a:t>Conception</a:t>
            </a:r>
          </a:p>
        </p:txBody>
      </p:sp>
      <p:sp>
        <p:nvSpPr>
          <p:cNvPr id="24" name="Forme libre 48"/>
          <p:cNvSpPr/>
          <p:nvPr/>
        </p:nvSpPr>
        <p:spPr>
          <a:xfrm>
            <a:off x="353111" y="4528825"/>
            <a:ext cx="1680259" cy="450572"/>
          </a:xfrm>
          <a:prstGeom prst="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377743" tIns="86765" rIns="86765" bIns="86765" numCol="1" spcCol="1270" anchor="ctr" anchorCtr="0">
            <a:noAutofit/>
          </a:bodyPr>
          <a:lstStyle/>
          <a:p>
            <a:pPr algn="ctr" defTabSz="755650">
              <a:lnSpc>
                <a:spcPct val="90000"/>
              </a:lnSpc>
              <a:spcBef>
                <a:spcPct val="0"/>
              </a:spcBef>
              <a:spcAft>
                <a:spcPct val="35000"/>
              </a:spcAft>
            </a:pPr>
            <a:r>
              <a:rPr lang="fr-FR" sz="1700" dirty="0" smtClean="0">
                <a:latin typeface="Segoe UI Light" panose="020B0502040204020203" pitchFamily="34" charset="0"/>
                <a:cs typeface="Segoe UI Light" panose="020B0502040204020203" pitchFamily="34" charset="0"/>
              </a:rPr>
              <a:t>V</a:t>
            </a:r>
            <a:endParaRPr lang="fr-FR" sz="1700" dirty="0">
              <a:latin typeface="Segoe UI Light" panose="020B0502040204020203" pitchFamily="34" charset="0"/>
              <a:cs typeface="Segoe UI Light" panose="020B0502040204020203" pitchFamily="34" charset="0"/>
            </a:endParaRPr>
          </a:p>
        </p:txBody>
      </p:sp>
      <p:pic>
        <p:nvPicPr>
          <p:cNvPr id="25" name="Picture 6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045" y="4410272"/>
            <a:ext cx="720712" cy="720806"/>
          </a:xfrm>
          <a:prstGeom prst="rect">
            <a:avLst/>
          </a:prstGeom>
        </p:spPr>
      </p:pic>
      <p:sp>
        <p:nvSpPr>
          <p:cNvPr id="26" name="Rectangle 25"/>
          <p:cNvSpPr/>
          <p:nvPr/>
        </p:nvSpPr>
        <p:spPr>
          <a:xfrm>
            <a:off x="2387984" y="4509065"/>
            <a:ext cx="3349097" cy="523220"/>
          </a:xfrm>
          <a:prstGeom prst="rect">
            <a:avLst/>
          </a:prstGeom>
        </p:spPr>
        <p:txBody>
          <a:bodyPr wrap="square">
            <a:spAutoFit/>
          </a:bodyPr>
          <a:lstStyle/>
          <a:p>
            <a:r>
              <a:rPr lang="fr-FR" sz="2800" b="1" spc="-100" dirty="0">
                <a:solidFill>
                  <a:schemeClr val="tx1">
                    <a:alpha val="99000"/>
                  </a:schemeClr>
                </a:solidFill>
                <a:latin typeface="Segoe UI Light" panose="020B0502040204020203" pitchFamily="34" charset="0"/>
                <a:cs typeface="Segoe UI Light" panose="020B0502040204020203" pitchFamily="34" charset="0"/>
              </a:rPr>
              <a:t>Réalisation</a:t>
            </a:r>
          </a:p>
        </p:txBody>
      </p:sp>
      <p:sp>
        <p:nvSpPr>
          <p:cNvPr id="29" name="Forme libre 46"/>
          <p:cNvSpPr/>
          <p:nvPr/>
        </p:nvSpPr>
        <p:spPr>
          <a:xfrm>
            <a:off x="353111" y="5432775"/>
            <a:ext cx="1680259" cy="450572"/>
          </a:xfrm>
          <a:prstGeom prst="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377743" tIns="86765" rIns="86765" bIns="86765" numCol="1" spcCol="1270" anchor="ctr" anchorCtr="0">
            <a:noAutofit/>
          </a:bodyPr>
          <a:lstStyle/>
          <a:p>
            <a:pPr algn="ctr" defTabSz="755650">
              <a:lnSpc>
                <a:spcPct val="90000"/>
              </a:lnSpc>
              <a:spcBef>
                <a:spcPct val="0"/>
              </a:spcBef>
              <a:spcAft>
                <a:spcPct val="35000"/>
              </a:spcAft>
            </a:pPr>
            <a:r>
              <a:rPr lang="fr-FR" sz="1700" dirty="0" smtClean="0">
                <a:latin typeface="Segoe UI Light" panose="020B0502040204020203" pitchFamily="34" charset="0"/>
                <a:cs typeface="Segoe UI Light" panose="020B0502040204020203" pitchFamily="34" charset="0"/>
              </a:rPr>
              <a:t>VI</a:t>
            </a:r>
            <a:endParaRPr lang="fr-FR" sz="1700" dirty="0">
              <a:latin typeface="Segoe UI Light" panose="020B0502040204020203" pitchFamily="34" charset="0"/>
              <a:cs typeface="Segoe UI Light" panose="020B0502040204020203" pitchFamily="34" charset="0"/>
            </a:endParaRPr>
          </a:p>
        </p:txBody>
      </p:sp>
      <p:pic>
        <p:nvPicPr>
          <p:cNvPr id="30" name="Picture 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7045" y="5297658"/>
            <a:ext cx="720712" cy="720806"/>
          </a:xfrm>
          <a:prstGeom prst="rect">
            <a:avLst/>
          </a:prstGeom>
        </p:spPr>
      </p:pic>
      <p:sp>
        <p:nvSpPr>
          <p:cNvPr id="31" name="Rectangle 30"/>
          <p:cNvSpPr/>
          <p:nvPr/>
        </p:nvSpPr>
        <p:spPr>
          <a:xfrm>
            <a:off x="2287075" y="5468632"/>
            <a:ext cx="5128760" cy="523220"/>
          </a:xfrm>
          <a:prstGeom prst="rect">
            <a:avLst/>
          </a:prstGeom>
        </p:spPr>
        <p:txBody>
          <a:bodyPr wrap="square">
            <a:spAutoFit/>
          </a:bodyPr>
          <a:lstStyle/>
          <a:p>
            <a:r>
              <a:rPr lang="fr-FR" sz="2800" b="1" spc="-100" dirty="0">
                <a:solidFill>
                  <a:schemeClr val="tx1">
                    <a:alpha val="99000"/>
                  </a:schemeClr>
                </a:solidFill>
                <a:latin typeface="Segoe UI Light" panose="020B0502040204020203" pitchFamily="34" charset="0"/>
                <a:cs typeface="Segoe UI Light" panose="020B0502040204020203" pitchFamily="34" charset="0"/>
              </a:rPr>
              <a:t>Conclusion &amp; perspectives</a:t>
            </a:r>
          </a:p>
        </p:txBody>
      </p:sp>
      <p:sp>
        <p:nvSpPr>
          <p:cNvPr id="13" name="Espace réservé du numéro de diapositive 12"/>
          <p:cNvSpPr>
            <a:spLocks noGrp="1"/>
          </p:cNvSpPr>
          <p:nvPr>
            <p:ph type="sldNum" sz="quarter" idx="12"/>
          </p:nvPr>
        </p:nvSpPr>
        <p:spPr/>
        <p:txBody>
          <a:bodyPr/>
          <a:lstStyle/>
          <a:p>
            <a:fld id="{E66AA3EA-0569-43EF-BBA3-83FDB109D582}" type="slidenum">
              <a:rPr lang="en-US" noProof="0" smtClean="0">
                <a:solidFill>
                  <a:schemeClr val="tx1"/>
                </a:solidFill>
              </a:rPr>
              <a:pPr/>
              <a:t>2</a:t>
            </a:fld>
            <a:endParaRPr lang="en-US" noProof="0" dirty="0" smtClean="0">
              <a:solidFill>
                <a:schemeClr val="tx1"/>
              </a:solidFill>
            </a:endParaRPr>
          </a:p>
        </p:txBody>
      </p:sp>
    </p:spTree>
    <p:extLst>
      <p:ext uri="{BB962C8B-B14F-4D97-AF65-F5344CB8AC3E}">
        <p14:creationId xmlns:p14="http://schemas.microsoft.com/office/powerpoint/2010/main" val="337607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anim calcmode="lin" valueType="num">
                                      <p:cBhvr>
                                        <p:cTn id="24" dur="500" fill="hold"/>
                                        <p:tgtEl>
                                          <p:spTgt spid="8"/>
                                        </p:tgtEl>
                                        <p:attrNameLst>
                                          <p:attrName>ppt_x</p:attrName>
                                        </p:attrNameLst>
                                      </p:cBhvr>
                                      <p:tavLst>
                                        <p:tav tm="0">
                                          <p:val>
                                            <p:strVal val="#ppt_x"/>
                                          </p:val>
                                        </p:tav>
                                        <p:tav tm="100000">
                                          <p:val>
                                            <p:strVal val="#ppt_x"/>
                                          </p:val>
                                        </p:tav>
                                      </p:tavLst>
                                    </p:anim>
                                    <p:anim calcmode="lin" valueType="num">
                                      <p:cBhvr>
                                        <p:cTn id="25" dur="500" fill="hold"/>
                                        <p:tgtEl>
                                          <p:spTgt spid="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anim calcmode="lin" valueType="num">
                                      <p:cBhvr>
                                        <p:cTn id="34" dur="500" fill="hold"/>
                                        <p:tgtEl>
                                          <p:spTgt spid="12"/>
                                        </p:tgtEl>
                                        <p:attrNameLst>
                                          <p:attrName>ppt_x</p:attrName>
                                        </p:attrNameLst>
                                      </p:cBhvr>
                                      <p:tavLst>
                                        <p:tav tm="0">
                                          <p:val>
                                            <p:strVal val="#ppt_x"/>
                                          </p:val>
                                        </p:tav>
                                        <p:tav tm="100000">
                                          <p:val>
                                            <p:strVal val="#ppt_x"/>
                                          </p:val>
                                        </p:tav>
                                      </p:tavLst>
                                    </p:anim>
                                    <p:anim calcmode="lin" valueType="num">
                                      <p:cBhvr>
                                        <p:cTn id="35" dur="500" fill="hold"/>
                                        <p:tgtEl>
                                          <p:spTgt spid="12"/>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anim calcmode="lin" valueType="num">
                                      <p:cBhvr>
                                        <p:cTn id="40" dur="500" fill="hold"/>
                                        <p:tgtEl>
                                          <p:spTgt spid="16"/>
                                        </p:tgtEl>
                                        <p:attrNameLst>
                                          <p:attrName>ppt_x</p:attrName>
                                        </p:attrNameLst>
                                      </p:cBhvr>
                                      <p:tavLst>
                                        <p:tav tm="0">
                                          <p:val>
                                            <p:strVal val="#ppt_x"/>
                                          </p:val>
                                        </p:tav>
                                        <p:tav tm="100000">
                                          <p:val>
                                            <p:strVal val="#ppt_x"/>
                                          </p:val>
                                        </p:tav>
                                      </p:tavLst>
                                    </p:anim>
                                    <p:anim calcmode="lin" valueType="num">
                                      <p:cBhvr>
                                        <p:cTn id="41" dur="500" fill="hold"/>
                                        <p:tgtEl>
                                          <p:spTgt spid="1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strVal val="#ppt_x"/>
                                          </p:val>
                                        </p:tav>
                                        <p:tav tm="100000">
                                          <p:val>
                                            <p:strVal val="#ppt_x"/>
                                          </p:val>
                                        </p:tav>
                                      </p:tavLst>
                                    </p:anim>
                                    <p:anim calcmode="lin" valueType="num">
                                      <p:cBhvr>
                                        <p:cTn id="46" dur="500" fill="hold"/>
                                        <p:tgtEl>
                                          <p:spTgt spid="1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childTnLst>
                          </p:cTn>
                        </p:par>
                        <p:par>
                          <p:cTn id="52" fill="hold">
                            <p:stCondLst>
                              <p:cond delay="1500"/>
                            </p:stCondLst>
                            <p:childTnLst>
                              <p:par>
                                <p:cTn id="53" presetID="42"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anim calcmode="lin" valueType="num">
                                      <p:cBhvr>
                                        <p:cTn id="56" dur="500" fill="hold"/>
                                        <p:tgtEl>
                                          <p:spTgt spid="21"/>
                                        </p:tgtEl>
                                        <p:attrNameLst>
                                          <p:attrName>ppt_x</p:attrName>
                                        </p:attrNameLst>
                                      </p:cBhvr>
                                      <p:tavLst>
                                        <p:tav tm="0">
                                          <p:val>
                                            <p:strVal val="#ppt_x"/>
                                          </p:val>
                                        </p:tav>
                                        <p:tav tm="100000">
                                          <p:val>
                                            <p:strVal val="#ppt_x"/>
                                          </p:val>
                                        </p:tav>
                                      </p:tavLst>
                                    </p:anim>
                                    <p:anim calcmode="lin" valueType="num">
                                      <p:cBhvr>
                                        <p:cTn id="57" dur="500" fill="hold"/>
                                        <p:tgtEl>
                                          <p:spTgt spid="21"/>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anim calcmode="lin" valueType="num">
                                      <p:cBhvr>
                                        <p:cTn id="61" dur="500" fill="hold"/>
                                        <p:tgtEl>
                                          <p:spTgt spid="22"/>
                                        </p:tgtEl>
                                        <p:attrNameLst>
                                          <p:attrName>ppt_x</p:attrName>
                                        </p:attrNameLst>
                                      </p:cBhvr>
                                      <p:tavLst>
                                        <p:tav tm="0">
                                          <p:val>
                                            <p:strVal val="#ppt_x"/>
                                          </p:val>
                                        </p:tav>
                                        <p:tav tm="100000">
                                          <p:val>
                                            <p:strVal val="#ppt_x"/>
                                          </p:val>
                                        </p:tav>
                                      </p:tavLst>
                                    </p:anim>
                                    <p:anim calcmode="lin" valueType="num">
                                      <p:cBhvr>
                                        <p:cTn id="62" dur="500" fill="hold"/>
                                        <p:tgtEl>
                                          <p:spTgt spid="22"/>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anim calcmode="lin" valueType="num">
                                      <p:cBhvr>
                                        <p:cTn id="66" dur="500" fill="hold"/>
                                        <p:tgtEl>
                                          <p:spTgt spid="23"/>
                                        </p:tgtEl>
                                        <p:attrNameLst>
                                          <p:attrName>ppt_x</p:attrName>
                                        </p:attrNameLst>
                                      </p:cBhvr>
                                      <p:tavLst>
                                        <p:tav tm="0">
                                          <p:val>
                                            <p:strVal val="#ppt_x"/>
                                          </p:val>
                                        </p:tav>
                                        <p:tav tm="100000">
                                          <p:val>
                                            <p:strVal val="#ppt_x"/>
                                          </p:val>
                                        </p:tav>
                                      </p:tavLst>
                                    </p:anim>
                                    <p:anim calcmode="lin" valueType="num">
                                      <p:cBhvr>
                                        <p:cTn id="67" dur="500" fill="hold"/>
                                        <p:tgtEl>
                                          <p:spTgt spid="23"/>
                                        </p:tgtEl>
                                        <p:attrNameLst>
                                          <p:attrName>ppt_y</p:attrName>
                                        </p:attrNameLst>
                                      </p:cBhvr>
                                      <p:tavLst>
                                        <p:tav tm="0">
                                          <p:val>
                                            <p:strVal val="#ppt_y+.1"/>
                                          </p:val>
                                        </p:tav>
                                        <p:tav tm="100000">
                                          <p:val>
                                            <p:strVal val="#ppt_y"/>
                                          </p:val>
                                        </p:tav>
                                      </p:tavLst>
                                    </p:anim>
                                  </p:childTnLst>
                                </p:cTn>
                              </p:par>
                            </p:childTnLst>
                          </p:cTn>
                        </p:par>
                        <p:par>
                          <p:cTn id="68" fill="hold">
                            <p:stCondLst>
                              <p:cond delay="2000"/>
                            </p:stCondLst>
                            <p:childTnLst>
                              <p:par>
                                <p:cTn id="69" presetID="42"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anim calcmode="lin" valueType="num">
                                      <p:cBhvr>
                                        <p:cTn id="72" dur="500" fill="hold"/>
                                        <p:tgtEl>
                                          <p:spTgt spid="24"/>
                                        </p:tgtEl>
                                        <p:attrNameLst>
                                          <p:attrName>ppt_x</p:attrName>
                                        </p:attrNameLst>
                                      </p:cBhvr>
                                      <p:tavLst>
                                        <p:tav tm="0">
                                          <p:val>
                                            <p:strVal val="#ppt_x"/>
                                          </p:val>
                                        </p:tav>
                                        <p:tav tm="100000">
                                          <p:val>
                                            <p:strVal val="#ppt_x"/>
                                          </p:val>
                                        </p:tav>
                                      </p:tavLst>
                                    </p:anim>
                                    <p:anim calcmode="lin" valueType="num">
                                      <p:cBhvr>
                                        <p:cTn id="73" dur="500" fill="hold"/>
                                        <p:tgtEl>
                                          <p:spTgt spid="24"/>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anim calcmode="lin" valueType="num">
                                      <p:cBhvr>
                                        <p:cTn id="77" dur="500" fill="hold"/>
                                        <p:tgtEl>
                                          <p:spTgt spid="25"/>
                                        </p:tgtEl>
                                        <p:attrNameLst>
                                          <p:attrName>ppt_x</p:attrName>
                                        </p:attrNameLst>
                                      </p:cBhvr>
                                      <p:tavLst>
                                        <p:tav tm="0">
                                          <p:val>
                                            <p:strVal val="#ppt_x"/>
                                          </p:val>
                                        </p:tav>
                                        <p:tav tm="100000">
                                          <p:val>
                                            <p:strVal val="#ppt_x"/>
                                          </p:val>
                                        </p:tav>
                                      </p:tavLst>
                                    </p:anim>
                                    <p:anim calcmode="lin" valueType="num">
                                      <p:cBhvr>
                                        <p:cTn id="78" dur="500" fill="hold"/>
                                        <p:tgtEl>
                                          <p:spTgt spid="25"/>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anim calcmode="lin" valueType="num">
                                      <p:cBhvr>
                                        <p:cTn id="82" dur="500" fill="hold"/>
                                        <p:tgtEl>
                                          <p:spTgt spid="26"/>
                                        </p:tgtEl>
                                        <p:attrNameLst>
                                          <p:attrName>ppt_x</p:attrName>
                                        </p:attrNameLst>
                                      </p:cBhvr>
                                      <p:tavLst>
                                        <p:tav tm="0">
                                          <p:val>
                                            <p:strVal val="#ppt_x"/>
                                          </p:val>
                                        </p:tav>
                                        <p:tav tm="100000">
                                          <p:val>
                                            <p:strVal val="#ppt_x"/>
                                          </p:val>
                                        </p:tav>
                                      </p:tavLst>
                                    </p:anim>
                                    <p:anim calcmode="lin" valueType="num">
                                      <p:cBhvr>
                                        <p:cTn id="83" dur="500" fill="hold"/>
                                        <p:tgtEl>
                                          <p:spTgt spid="26"/>
                                        </p:tgtEl>
                                        <p:attrNameLst>
                                          <p:attrName>ppt_y</p:attrName>
                                        </p:attrNameLst>
                                      </p:cBhvr>
                                      <p:tavLst>
                                        <p:tav tm="0">
                                          <p:val>
                                            <p:strVal val="#ppt_y+.1"/>
                                          </p:val>
                                        </p:tav>
                                        <p:tav tm="100000">
                                          <p:val>
                                            <p:strVal val="#ppt_y"/>
                                          </p:val>
                                        </p:tav>
                                      </p:tavLst>
                                    </p:anim>
                                  </p:childTnLst>
                                </p:cTn>
                              </p:par>
                            </p:childTnLst>
                          </p:cTn>
                        </p:par>
                        <p:par>
                          <p:cTn id="84" fill="hold">
                            <p:stCondLst>
                              <p:cond delay="2500"/>
                            </p:stCondLst>
                            <p:childTnLst>
                              <p:par>
                                <p:cTn id="85" presetID="42" presetClass="entr" presetSubtype="0"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anim calcmode="lin" valueType="num">
                                      <p:cBhvr>
                                        <p:cTn id="88" dur="500" fill="hold"/>
                                        <p:tgtEl>
                                          <p:spTgt spid="29"/>
                                        </p:tgtEl>
                                        <p:attrNameLst>
                                          <p:attrName>ppt_x</p:attrName>
                                        </p:attrNameLst>
                                      </p:cBhvr>
                                      <p:tavLst>
                                        <p:tav tm="0">
                                          <p:val>
                                            <p:strVal val="#ppt_x"/>
                                          </p:val>
                                        </p:tav>
                                        <p:tav tm="100000">
                                          <p:val>
                                            <p:strVal val="#ppt_x"/>
                                          </p:val>
                                        </p:tav>
                                      </p:tavLst>
                                    </p:anim>
                                    <p:anim calcmode="lin" valueType="num">
                                      <p:cBhvr>
                                        <p:cTn id="89" dur="500" fill="hold"/>
                                        <p:tgtEl>
                                          <p:spTgt spid="2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anim calcmode="lin" valueType="num">
                                      <p:cBhvr>
                                        <p:cTn id="93" dur="500" fill="hold"/>
                                        <p:tgtEl>
                                          <p:spTgt spid="30"/>
                                        </p:tgtEl>
                                        <p:attrNameLst>
                                          <p:attrName>ppt_x</p:attrName>
                                        </p:attrNameLst>
                                      </p:cBhvr>
                                      <p:tavLst>
                                        <p:tav tm="0">
                                          <p:val>
                                            <p:strVal val="#ppt_x"/>
                                          </p:val>
                                        </p:tav>
                                        <p:tav tm="100000">
                                          <p:val>
                                            <p:strVal val="#ppt_x"/>
                                          </p:val>
                                        </p:tav>
                                      </p:tavLst>
                                    </p:anim>
                                    <p:anim calcmode="lin" valueType="num">
                                      <p:cBhvr>
                                        <p:cTn id="94" dur="500" fill="hold"/>
                                        <p:tgtEl>
                                          <p:spTgt spid="30"/>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anim calcmode="lin" valueType="num">
                                      <p:cBhvr>
                                        <p:cTn id="98" dur="500" fill="hold"/>
                                        <p:tgtEl>
                                          <p:spTgt spid="31"/>
                                        </p:tgtEl>
                                        <p:attrNameLst>
                                          <p:attrName>ppt_x</p:attrName>
                                        </p:attrNameLst>
                                      </p:cBhvr>
                                      <p:tavLst>
                                        <p:tav tm="0">
                                          <p:val>
                                            <p:strVal val="#ppt_x"/>
                                          </p:val>
                                        </p:tav>
                                        <p:tav tm="100000">
                                          <p:val>
                                            <p:strVal val="#ppt_x"/>
                                          </p:val>
                                        </p:tav>
                                      </p:tavLst>
                                    </p:anim>
                                    <p:anim calcmode="lin" valueType="num">
                                      <p:cBhvr>
                                        <p:cTn id="9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animBg="1"/>
      <p:bldP spid="10" grpId="0"/>
      <p:bldP spid="16" grpId="0" animBg="1"/>
      <p:bldP spid="18" grpId="0"/>
      <p:bldP spid="21" grpId="0" animBg="1"/>
      <p:bldP spid="23" grpId="0"/>
      <p:bldP spid="24" grpId="0" animBg="1"/>
      <p:bldP spid="26" grpId="0"/>
      <p:bldP spid="29" grpId="0" animBg="1"/>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585318" y="2345172"/>
            <a:ext cx="8185016" cy="1985088"/>
          </a:xfrm>
          <a:prstGeom prst="rect">
            <a:avLst/>
          </a:prstGeom>
        </p:spPr>
        <p:txBody>
          <a:bodyPr vert="horz" wrap="square" lIns="0" tIns="0" rIns="0" bIns="0" rtlCol="0" anchor="ctr" anchorCtr="0">
            <a:noAutofit/>
          </a:bodyPr>
          <a:lstStyle/>
          <a:p>
            <a:pPr lvl="0" algn="ctr" defTabSz="914363" fontAlgn="auto">
              <a:lnSpc>
                <a:spcPct val="90000"/>
              </a:lnSpc>
              <a:spcAft>
                <a:spcPts val="0"/>
              </a:spcAft>
              <a:defRPr/>
            </a:pPr>
            <a:endParaRPr lang="fr-FR" sz="4800" spc="-100" dirty="0">
              <a:ln w="3175">
                <a:noFill/>
              </a:ln>
              <a:solidFill>
                <a:schemeClr val="bg1">
                  <a:alpha val="98000"/>
                </a:schemeClr>
              </a:solidFill>
              <a:latin typeface="Rockwell" pitchFamily="18" charset="0"/>
              <a:cs typeface="Arial" charset="0"/>
            </a:endParaRPr>
          </a:p>
          <a:p>
            <a:pPr algn="ctr" defTabSz="685864">
              <a:lnSpc>
                <a:spcPct val="90000"/>
              </a:lnSpc>
              <a:spcBef>
                <a:spcPct val="0"/>
              </a:spcBef>
              <a:defRPr/>
            </a:pPr>
            <a:endParaRPr lang="en-US" sz="4501" spc="-75" dirty="0">
              <a:ln w="3175">
                <a:noFill/>
              </a:ln>
              <a:solidFill>
                <a:schemeClr val="tx1">
                  <a:alpha val="98000"/>
                </a:schemeClr>
              </a:solidFill>
              <a:latin typeface="Rockwell" pitchFamily="18" charset="0"/>
              <a:cs typeface="Arial" charset="0"/>
            </a:endParaRPr>
          </a:p>
        </p:txBody>
      </p:sp>
      <p:sp>
        <p:nvSpPr>
          <p:cNvPr id="3" name="Freeform 6"/>
          <p:cNvSpPr>
            <a:spLocks/>
          </p:cNvSpPr>
          <p:nvPr/>
        </p:nvSpPr>
        <p:spPr bwMode="auto">
          <a:xfrm>
            <a:off x="9664350" y="2478922"/>
            <a:ext cx="1445313" cy="1054766"/>
          </a:xfrm>
          <a:prstGeom prst="rect">
            <a:avLst/>
          </a:prstGeom>
          <a:solidFill>
            <a:srgbClr val="FFFF00"/>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4" name="Freeform 6"/>
          <p:cNvSpPr>
            <a:spLocks/>
          </p:cNvSpPr>
          <p:nvPr/>
        </p:nvSpPr>
        <p:spPr bwMode="auto">
          <a:xfrm>
            <a:off x="9249092" y="2480892"/>
            <a:ext cx="215489" cy="1054766"/>
          </a:xfrm>
          <a:prstGeom prst="rect">
            <a:avLst/>
          </a:prstGeom>
          <a:solidFill>
            <a:srgbClr val="FFFF00">
              <a:alpha val="96078"/>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5" name="Freeform 6"/>
          <p:cNvSpPr>
            <a:spLocks/>
          </p:cNvSpPr>
          <p:nvPr/>
        </p:nvSpPr>
        <p:spPr bwMode="auto">
          <a:xfrm>
            <a:off x="8969126" y="2480892"/>
            <a:ext cx="215489" cy="1054766"/>
          </a:xfrm>
          <a:prstGeom prst="rect">
            <a:avLst/>
          </a:prstGeom>
          <a:solidFill>
            <a:srgbClr val="FFFF00">
              <a:alpha val="92157"/>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6" name="Freeform 6"/>
          <p:cNvSpPr>
            <a:spLocks/>
          </p:cNvSpPr>
          <p:nvPr/>
        </p:nvSpPr>
        <p:spPr bwMode="auto">
          <a:xfrm>
            <a:off x="8689157" y="2480892"/>
            <a:ext cx="215489" cy="1054766"/>
          </a:xfrm>
          <a:prstGeom prst="rect">
            <a:avLst/>
          </a:prstGeom>
          <a:solidFill>
            <a:srgbClr val="FFFF00">
              <a:alpha val="87843"/>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7" name="Freeform 6"/>
          <p:cNvSpPr>
            <a:spLocks/>
          </p:cNvSpPr>
          <p:nvPr/>
        </p:nvSpPr>
        <p:spPr bwMode="auto">
          <a:xfrm>
            <a:off x="8409188" y="2484030"/>
            <a:ext cx="215489" cy="1054766"/>
          </a:xfrm>
          <a:prstGeom prst="rect">
            <a:avLst/>
          </a:prstGeom>
          <a:solidFill>
            <a:srgbClr val="FFFF00">
              <a:alpha val="83922"/>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8" name="Freeform 6"/>
          <p:cNvSpPr>
            <a:spLocks/>
          </p:cNvSpPr>
          <p:nvPr/>
        </p:nvSpPr>
        <p:spPr bwMode="auto">
          <a:xfrm>
            <a:off x="8129218" y="2480892"/>
            <a:ext cx="215489" cy="1054766"/>
          </a:xfrm>
          <a:prstGeom prst="rect">
            <a:avLst/>
          </a:prstGeom>
          <a:solidFill>
            <a:srgbClr val="FFFF00">
              <a:alpha val="80000"/>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9" name="Freeform 6"/>
          <p:cNvSpPr>
            <a:spLocks/>
          </p:cNvSpPr>
          <p:nvPr/>
        </p:nvSpPr>
        <p:spPr bwMode="auto">
          <a:xfrm>
            <a:off x="7849245" y="2480892"/>
            <a:ext cx="215489" cy="1054766"/>
          </a:xfrm>
          <a:prstGeom prst="rect">
            <a:avLst/>
          </a:prstGeom>
          <a:solidFill>
            <a:srgbClr val="FFFF00">
              <a:alpha val="75686"/>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11" name="Freeform 6"/>
          <p:cNvSpPr>
            <a:spLocks/>
          </p:cNvSpPr>
          <p:nvPr/>
        </p:nvSpPr>
        <p:spPr bwMode="auto">
          <a:xfrm>
            <a:off x="7569280" y="2480892"/>
            <a:ext cx="215489" cy="1054766"/>
          </a:xfrm>
          <a:prstGeom prst="rect">
            <a:avLst/>
          </a:prstGeom>
          <a:solidFill>
            <a:srgbClr val="FFFF00">
              <a:alpha val="72157"/>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12" name="Freeform 6"/>
          <p:cNvSpPr>
            <a:spLocks/>
          </p:cNvSpPr>
          <p:nvPr/>
        </p:nvSpPr>
        <p:spPr bwMode="auto">
          <a:xfrm>
            <a:off x="7289310" y="2480892"/>
            <a:ext cx="215489" cy="1054766"/>
          </a:xfrm>
          <a:prstGeom prst="rect">
            <a:avLst/>
          </a:prstGeom>
          <a:solidFill>
            <a:srgbClr val="FFFF00">
              <a:alpha val="70000"/>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ln>
                <a:solidFill>
                  <a:srgbClr val="FFFF00"/>
                </a:solidFill>
              </a:ln>
              <a:solidFill>
                <a:srgbClr val="FFFF00"/>
              </a:solidFill>
              <a:latin typeface="Arial" charset="0"/>
            </a:endParaRPr>
          </a:p>
        </p:txBody>
      </p:sp>
      <p:sp>
        <p:nvSpPr>
          <p:cNvPr id="13" name="Title 1"/>
          <p:cNvSpPr txBox="1">
            <a:spLocks/>
          </p:cNvSpPr>
          <p:nvPr/>
        </p:nvSpPr>
        <p:spPr>
          <a:xfrm>
            <a:off x="789851" y="2345172"/>
            <a:ext cx="6139561" cy="1985088"/>
          </a:xfrm>
          <a:prstGeom prst="rect">
            <a:avLst/>
          </a:prstGeom>
        </p:spPr>
        <p:txBody>
          <a:bodyPr vert="horz" wrap="square" lIns="0" tIns="0" rIns="0" bIns="0" rtlCol="0" anchor="ctr" anchorCtr="0">
            <a:noAutofit/>
          </a:bodyPr>
          <a:lstStyle/>
          <a:p>
            <a:pPr algn="ctr" defTabSz="685864">
              <a:lnSpc>
                <a:spcPct val="90000"/>
              </a:lnSpc>
              <a:spcBef>
                <a:spcPct val="0"/>
              </a:spcBef>
              <a:defRPr/>
            </a:pPr>
            <a:endParaRPr lang="en-US" sz="4800" spc="-100" dirty="0">
              <a:ln w="3175">
                <a:noFill/>
              </a:ln>
              <a:solidFill>
                <a:schemeClr val="tx1">
                  <a:alpha val="98000"/>
                </a:schemeClr>
              </a:solidFill>
              <a:latin typeface="Rockwell" pitchFamily="18" charset="0"/>
              <a:cs typeface="Arial" charset="0"/>
            </a:endParaRPr>
          </a:p>
        </p:txBody>
      </p:sp>
      <p:sp>
        <p:nvSpPr>
          <p:cNvPr id="14" name="Title 1"/>
          <p:cNvSpPr txBox="1">
            <a:spLocks/>
          </p:cNvSpPr>
          <p:nvPr/>
        </p:nvSpPr>
        <p:spPr>
          <a:xfrm>
            <a:off x="942251" y="2497572"/>
            <a:ext cx="6139561" cy="1985088"/>
          </a:xfrm>
          <a:prstGeom prst="rect">
            <a:avLst/>
          </a:prstGeom>
        </p:spPr>
        <p:txBody>
          <a:bodyPr vert="horz" wrap="square" lIns="0" tIns="0" rIns="0" bIns="0" rtlCol="0" anchor="ctr" anchorCtr="0">
            <a:noAutofit/>
          </a:bodyPr>
          <a:lstStyle/>
          <a:p>
            <a:pPr lvl="0" algn="ctr" defTabSz="914363" fontAlgn="auto">
              <a:lnSpc>
                <a:spcPct val="90000"/>
              </a:lnSpc>
              <a:spcAft>
                <a:spcPts val="0"/>
              </a:spcAft>
              <a:defRPr/>
            </a:pPr>
            <a:r>
              <a:rPr lang="fr-FR" sz="4800" spc="-100" dirty="0">
                <a:ln w="3175">
                  <a:noFill/>
                </a:ln>
                <a:solidFill>
                  <a:schemeClr val="bg1"/>
                </a:solidFill>
                <a:latin typeface="Rockwell" pitchFamily="18" charset="0"/>
                <a:cs typeface="Arial" charset="0"/>
              </a:rPr>
              <a:t>Conclusion générale </a:t>
            </a:r>
          </a:p>
          <a:p>
            <a:pPr lvl="0" algn="ctr" defTabSz="914363" fontAlgn="auto">
              <a:lnSpc>
                <a:spcPct val="90000"/>
              </a:lnSpc>
              <a:spcAft>
                <a:spcPts val="0"/>
              </a:spcAft>
              <a:defRPr/>
            </a:pPr>
            <a:r>
              <a:rPr lang="fr-FR" sz="4800" spc="-100" dirty="0">
                <a:ln w="3175">
                  <a:noFill/>
                </a:ln>
                <a:solidFill>
                  <a:schemeClr val="bg1"/>
                </a:solidFill>
                <a:latin typeface="Rockwell" pitchFamily="18" charset="0"/>
                <a:cs typeface="Arial" charset="0"/>
              </a:rPr>
              <a:t>&amp; perspectives </a:t>
            </a:r>
            <a:endParaRPr lang="en-US" sz="4800" spc="-100" dirty="0">
              <a:ln w="3175">
                <a:noFill/>
              </a:ln>
              <a:solidFill>
                <a:schemeClr val="bg1"/>
              </a:solidFill>
              <a:latin typeface="Rockwell" pitchFamily="18" charset="0"/>
              <a:cs typeface="Arial" charset="0"/>
            </a:endParaRPr>
          </a:p>
          <a:p>
            <a:pPr algn="ctr" defTabSz="685864">
              <a:lnSpc>
                <a:spcPct val="90000"/>
              </a:lnSpc>
              <a:spcBef>
                <a:spcPct val="0"/>
              </a:spcBef>
              <a:defRPr/>
            </a:pPr>
            <a:endParaRPr lang="en-US" sz="4800" spc="-100" dirty="0">
              <a:ln w="3175">
                <a:noFill/>
              </a:ln>
              <a:solidFill>
                <a:schemeClr val="bg1">
                  <a:alpha val="98000"/>
                </a:schemeClr>
              </a:solidFill>
              <a:latin typeface="Rockwell" pitchFamily="18" charset="0"/>
              <a:cs typeface="Arial" charset="0"/>
            </a:endParaRPr>
          </a:p>
        </p:txBody>
      </p:sp>
    </p:spTree>
    <p:extLst>
      <p:ext uri="{BB962C8B-B14F-4D97-AF65-F5344CB8AC3E}">
        <p14:creationId xmlns:p14="http://schemas.microsoft.com/office/powerpoint/2010/main" val="53474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250"/>
                                        <p:tgtEl>
                                          <p:spTgt spid="11"/>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50"/>
                                        <p:tgtEl>
                                          <p:spTgt spid="12"/>
                                        </p:tgtEl>
                                      </p:cBhvr>
                                    </p:animEffect>
                                  </p:childTnLst>
                                </p:cTn>
                              </p:par>
                              <p:par>
                                <p:cTn id="19" presetID="1" presetClass="entr" presetSubtype="0" fill="hold" grpId="0" nodeType="withEffect" nodePh="1">
                                  <p:stCondLst>
                                    <p:cond delay="0"/>
                                  </p:stCondLst>
                                  <p:endCondLst>
                                    <p:cond evt="begin" delay="0">
                                      <p:tn val="19"/>
                                    </p:cond>
                                  </p:end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1" grpId="0" animBg="1"/>
      <p:bldP spid="12" grpId="0" animBg="1"/>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81794" y="20347"/>
            <a:ext cx="2767849" cy="747897"/>
          </a:xfrm>
        </p:spPr>
        <p:txBody>
          <a:bodyPr>
            <a:noAutofit/>
          </a:bodyPr>
          <a:lstStyle/>
          <a:p>
            <a:r>
              <a:rPr lang="fr-FR" sz="4400" spc="-100" dirty="0">
                <a:ln w="3175">
                  <a:noFill/>
                </a:ln>
                <a:solidFill>
                  <a:srgbClr val="000818"/>
                </a:solidFill>
                <a:latin typeface="Rockwell" pitchFamily="18" charset="0"/>
                <a:ea typeface="+mn-ea"/>
                <a:cs typeface="Arial" charset="0"/>
              </a:rPr>
              <a:t>Bilan</a:t>
            </a:r>
          </a:p>
        </p:txBody>
      </p:sp>
      <p:pic>
        <p:nvPicPr>
          <p:cNvPr id="9"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45" y="1596614"/>
            <a:ext cx="764844" cy="871982"/>
          </a:xfrm>
          <a:prstGeom prst="rect">
            <a:avLst/>
          </a:prstGeom>
          <a:ln>
            <a:noFill/>
          </a:ln>
          <a:effectLst>
            <a:softEdge rad="112500"/>
          </a:effectLst>
        </p:spPr>
      </p:pic>
      <p:sp>
        <p:nvSpPr>
          <p:cNvPr id="19" name="Rectangle 18"/>
          <p:cNvSpPr/>
          <p:nvPr/>
        </p:nvSpPr>
        <p:spPr bwMode="auto">
          <a:xfrm>
            <a:off x="11234329" y="679534"/>
            <a:ext cx="956084" cy="177421"/>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1800" dirty="0" smtClean="0">
              <a:gradFill>
                <a:gsLst>
                  <a:gs pos="0">
                    <a:srgbClr val="FFFFFF"/>
                  </a:gs>
                  <a:gs pos="100000">
                    <a:srgbClr val="FFFFFF"/>
                  </a:gs>
                </a:gsLst>
                <a:lin ang="5400000" scaled="0"/>
              </a:gradFill>
            </a:endParaRPr>
          </a:p>
        </p:txBody>
      </p:sp>
      <p:sp>
        <p:nvSpPr>
          <p:cNvPr id="3" name="Rectangle 2"/>
          <p:cNvSpPr/>
          <p:nvPr/>
        </p:nvSpPr>
        <p:spPr>
          <a:xfrm>
            <a:off x="860620" y="1797725"/>
            <a:ext cx="11372396" cy="461665"/>
          </a:xfrm>
          <a:prstGeom prst="rect">
            <a:avLst/>
          </a:prstGeom>
        </p:spPr>
        <p:txBody>
          <a:bodyPr wrap="square">
            <a:spAutoFit/>
          </a:bodyPr>
          <a:lstStyle/>
          <a:p>
            <a:r>
              <a:rPr lang="fr-FR" sz="2400" dirty="0" smtClean="0">
                <a:effectLst>
                  <a:outerShdw blurRad="38100" dist="38100" dir="2700000" algn="tl">
                    <a:srgbClr val="000000">
                      <a:alpha val="43137"/>
                    </a:srgbClr>
                  </a:outerShdw>
                </a:effectLst>
                <a:latin typeface="+mn-lt"/>
              </a:rPr>
              <a:t>Concrétiser </a:t>
            </a:r>
            <a:r>
              <a:rPr lang="fr-FR" sz="2400" dirty="0">
                <a:effectLst>
                  <a:outerShdw blurRad="38100" dist="38100" dir="2700000" algn="tl">
                    <a:srgbClr val="000000">
                      <a:alpha val="43137"/>
                    </a:srgbClr>
                  </a:outerShdw>
                </a:effectLst>
                <a:latin typeface="+mn-lt"/>
              </a:rPr>
              <a:t>nos connaissances théoriques acquises durant notre </a:t>
            </a:r>
            <a:r>
              <a:rPr lang="fr-FR" sz="2400" dirty="0" smtClean="0">
                <a:effectLst>
                  <a:outerShdw blurRad="38100" dist="38100" dir="2700000" algn="tl">
                    <a:srgbClr val="000000">
                      <a:alpha val="43137"/>
                    </a:srgbClr>
                  </a:outerShdw>
                </a:effectLst>
                <a:latin typeface="+mn-lt"/>
              </a:rPr>
              <a:t>cursus universitaire</a:t>
            </a:r>
            <a:endParaRPr lang="fr-FR" sz="2400" dirty="0">
              <a:effectLst>
                <a:outerShdw blurRad="38100" dist="38100" dir="2700000" algn="tl">
                  <a:srgbClr val="000000">
                    <a:alpha val="43137"/>
                  </a:srgbClr>
                </a:outerShdw>
              </a:effectLst>
              <a:latin typeface="+mn-lt"/>
            </a:endParaRPr>
          </a:p>
        </p:txBody>
      </p:sp>
      <p:pic>
        <p:nvPicPr>
          <p:cNvPr id="22"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45" y="3013293"/>
            <a:ext cx="764844" cy="871982"/>
          </a:xfrm>
          <a:prstGeom prst="rect">
            <a:avLst/>
          </a:prstGeom>
          <a:ln>
            <a:noFill/>
          </a:ln>
          <a:effectLst>
            <a:softEdge rad="112500"/>
          </a:effectLst>
        </p:spPr>
      </p:pic>
      <p:sp>
        <p:nvSpPr>
          <p:cNvPr id="5" name="Rectangle 4"/>
          <p:cNvSpPr/>
          <p:nvPr/>
        </p:nvSpPr>
        <p:spPr>
          <a:xfrm>
            <a:off x="816789" y="3041669"/>
            <a:ext cx="11067523" cy="461665"/>
          </a:xfrm>
          <a:prstGeom prst="rect">
            <a:avLst/>
          </a:prstGeom>
        </p:spPr>
        <p:txBody>
          <a:bodyPr wrap="square">
            <a:spAutoFit/>
          </a:bodyPr>
          <a:lstStyle/>
          <a:p>
            <a:r>
              <a:rPr lang="fr-FR" sz="2400" dirty="0" smtClean="0">
                <a:effectLst>
                  <a:outerShdw blurRad="38100" dist="38100" dir="2700000" algn="tl">
                    <a:srgbClr val="000000">
                      <a:alpha val="43137"/>
                    </a:srgbClr>
                  </a:outerShdw>
                </a:effectLst>
                <a:latin typeface="+mn-lt"/>
              </a:rPr>
              <a:t>Découvrir </a:t>
            </a:r>
            <a:r>
              <a:rPr lang="fr-FR" sz="2400" dirty="0">
                <a:effectLst>
                  <a:outerShdw blurRad="38100" dist="38100" dir="2700000" algn="tl">
                    <a:srgbClr val="000000">
                      <a:alpha val="43137"/>
                    </a:srgbClr>
                  </a:outerShdw>
                </a:effectLst>
                <a:latin typeface="+mn-lt"/>
              </a:rPr>
              <a:t>un nouveau domaine qui est la gestion </a:t>
            </a:r>
            <a:r>
              <a:rPr lang="fr-FR" sz="2400" dirty="0" smtClean="0">
                <a:effectLst>
                  <a:outerShdw blurRad="38100" dist="38100" dir="2700000" algn="tl">
                    <a:srgbClr val="000000">
                      <a:alpha val="43137"/>
                    </a:srgbClr>
                  </a:outerShdw>
                </a:effectLst>
                <a:latin typeface="+mn-lt"/>
              </a:rPr>
              <a:t>des animaux et des employés</a:t>
            </a:r>
            <a:endParaRPr lang="fr-FR" sz="2400" dirty="0">
              <a:effectLst>
                <a:outerShdw blurRad="38100" dist="38100" dir="2700000" algn="tl">
                  <a:srgbClr val="000000">
                    <a:alpha val="43137"/>
                  </a:srgbClr>
                </a:outerShdw>
              </a:effectLst>
              <a:latin typeface="+mn-lt"/>
            </a:endParaRPr>
          </a:p>
        </p:txBody>
      </p:sp>
      <p:pic>
        <p:nvPicPr>
          <p:cNvPr id="23"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770115"/>
            <a:ext cx="764844" cy="871982"/>
          </a:xfrm>
          <a:prstGeom prst="rect">
            <a:avLst/>
          </a:prstGeom>
          <a:ln>
            <a:noFill/>
          </a:ln>
          <a:effectLst>
            <a:softEdge rad="112500"/>
          </a:effectLst>
        </p:spPr>
      </p:pic>
      <p:sp>
        <p:nvSpPr>
          <p:cNvPr id="11" name="Rectangle 10"/>
          <p:cNvSpPr/>
          <p:nvPr/>
        </p:nvSpPr>
        <p:spPr>
          <a:xfrm>
            <a:off x="764844" y="4647047"/>
            <a:ext cx="11111354" cy="1938992"/>
          </a:xfrm>
          <a:prstGeom prst="rect">
            <a:avLst/>
          </a:prstGeom>
        </p:spPr>
        <p:txBody>
          <a:bodyPr wrap="square">
            <a:spAutoFit/>
          </a:bodyPr>
          <a:lstStyle/>
          <a:p>
            <a:pPr algn="just" defTabSz="1218936" fontAlgn="auto">
              <a:spcBef>
                <a:spcPts val="0"/>
              </a:spcBef>
              <a:spcAft>
                <a:spcPts val="0"/>
              </a:spcAft>
              <a:defRPr/>
            </a:pPr>
            <a:r>
              <a:rPr lang="fr-FR" sz="2400" dirty="0" smtClean="0">
                <a:effectLst>
                  <a:outerShdw blurRad="38100" dist="38100" dir="2700000" algn="tl">
                    <a:srgbClr val="000000">
                      <a:alpha val="43137"/>
                    </a:srgbClr>
                  </a:outerShdw>
                </a:effectLst>
              </a:rPr>
              <a:t>Acquérir </a:t>
            </a:r>
            <a:r>
              <a:rPr lang="fr-FR" sz="2400" dirty="0">
                <a:effectLst>
                  <a:outerShdw blurRad="38100" dist="38100" dir="2700000" algn="tl">
                    <a:srgbClr val="000000">
                      <a:alpha val="43137"/>
                    </a:srgbClr>
                  </a:outerShdw>
                </a:effectLst>
              </a:rPr>
              <a:t>plusieurs compétences comme :  </a:t>
            </a:r>
          </a:p>
          <a:p>
            <a:pPr lvl="0"/>
            <a:r>
              <a:rPr lang="fr-FR" sz="2400" b="1" dirty="0" smtClean="0">
                <a:solidFill>
                  <a:srgbClr val="FF0000"/>
                </a:solidFill>
                <a:effectLst>
                  <a:outerShdw blurRad="38100" dist="38100" dir="2700000" algn="tl">
                    <a:srgbClr val="000000">
                      <a:alpha val="43137"/>
                    </a:srgbClr>
                  </a:outerShdw>
                </a:effectLst>
              </a:rPr>
              <a:t>-</a:t>
            </a:r>
            <a:r>
              <a:rPr lang="fr-FR" sz="2400" dirty="0" smtClean="0">
                <a:effectLst>
                  <a:outerShdw blurRad="38100" dist="38100" dir="2700000" algn="tl">
                    <a:srgbClr val="000000">
                      <a:alpha val="43137"/>
                    </a:srgbClr>
                  </a:outerShdw>
                </a:effectLst>
              </a:rPr>
              <a:t> La </a:t>
            </a:r>
            <a:r>
              <a:rPr lang="fr-FR" sz="2400" dirty="0">
                <a:effectLst>
                  <a:outerShdw blurRad="38100" dist="38100" dir="2700000" algn="tl">
                    <a:srgbClr val="000000">
                      <a:alpha val="43137"/>
                    </a:srgbClr>
                  </a:outerShdw>
                </a:effectLst>
              </a:rPr>
              <a:t>maîtrise des méthodes de conception et de mise en œuvre des systèmes d’information </a:t>
            </a:r>
            <a:r>
              <a:rPr lang="fr-FR" sz="2400" dirty="0" smtClean="0">
                <a:effectLst>
                  <a:outerShdw blurRad="38100" dist="38100" dir="2700000" algn="tl">
                    <a:srgbClr val="000000">
                      <a:alpha val="43137"/>
                    </a:srgbClr>
                  </a:outerShdw>
                </a:effectLst>
              </a:rPr>
              <a:t>;</a:t>
            </a:r>
            <a:endParaRPr lang="fr-FR" sz="2400" dirty="0">
              <a:effectLst>
                <a:outerShdw blurRad="38100" dist="38100" dir="2700000" algn="tl">
                  <a:srgbClr val="000000">
                    <a:alpha val="43137"/>
                  </a:srgbClr>
                </a:outerShdw>
              </a:effectLst>
            </a:endParaRPr>
          </a:p>
          <a:p>
            <a:pPr lvl="0"/>
            <a:r>
              <a:rPr lang="fr-FR" sz="2400" b="1" dirty="0" smtClean="0">
                <a:solidFill>
                  <a:srgbClr val="FF0000"/>
                </a:solidFill>
                <a:effectLst>
                  <a:outerShdw blurRad="38100" dist="38100" dir="2700000" algn="tl">
                    <a:srgbClr val="000000">
                      <a:alpha val="43137"/>
                    </a:srgbClr>
                  </a:outerShdw>
                </a:effectLst>
              </a:rPr>
              <a:t>-</a:t>
            </a:r>
            <a:r>
              <a:rPr lang="fr-FR" sz="2400" dirty="0" smtClean="0">
                <a:effectLst>
                  <a:outerShdw blurRad="38100" dist="38100" dir="2700000" algn="tl">
                    <a:srgbClr val="000000">
                      <a:alpha val="43137"/>
                    </a:srgbClr>
                  </a:outerShdw>
                </a:effectLst>
              </a:rPr>
              <a:t> La </a:t>
            </a:r>
            <a:r>
              <a:rPr lang="fr-FR" sz="2400" dirty="0">
                <a:effectLst>
                  <a:outerShdw blurRad="38100" dist="38100" dir="2700000" algn="tl">
                    <a:srgbClr val="000000">
                      <a:alpha val="43137"/>
                    </a:srgbClr>
                  </a:outerShdw>
                </a:effectLst>
              </a:rPr>
              <a:t>maîtrise de plusieurs </a:t>
            </a:r>
            <a:r>
              <a:rPr lang="fr-FR" sz="2400" dirty="0" smtClean="0">
                <a:effectLst>
                  <a:outerShdw blurRad="38100" dist="38100" dir="2700000" algn="tl">
                    <a:srgbClr val="000000">
                      <a:alpha val="43137"/>
                    </a:srgbClr>
                  </a:outerShdw>
                </a:effectLst>
              </a:rPr>
              <a:t>langages de développement </a:t>
            </a:r>
            <a:r>
              <a:rPr lang="fr-FR" sz="2400" dirty="0">
                <a:effectLst>
                  <a:outerShdw blurRad="38100" dist="38100" dir="2700000" algn="tl">
                    <a:srgbClr val="000000">
                      <a:alpha val="43137"/>
                    </a:srgbClr>
                  </a:outerShdw>
                </a:effectLst>
              </a:rPr>
              <a:t>comme: </a:t>
            </a:r>
            <a:r>
              <a:rPr lang="fr-FR" sz="2400" dirty="0" smtClean="0">
                <a:effectLst>
                  <a:outerShdw blurRad="38100" dist="38100" dir="2700000" algn="tl">
                    <a:srgbClr val="000000">
                      <a:alpha val="43137"/>
                    </a:srgbClr>
                  </a:outerShdw>
                </a:effectLst>
              </a:rPr>
              <a:t>HTML, CSS, JAVASCRIPT, PYTHON, SQMALCHEMY…</a:t>
            </a:r>
            <a:endParaRPr lang="fr-FR" sz="2400" dirty="0">
              <a:effectLst>
                <a:outerShdw blurRad="38100" dist="38100" dir="2700000" algn="tl">
                  <a:srgbClr val="000000">
                    <a:alpha val="43137"/>
                  </a:srgbClr>
                </a:outerShdw>
              </a:effectLst>
            </a:endParaRPr>
          </a:p>
        </p:txBody>
      </p:sp>
      <p:sp>
        <p:nvSpPr>
          <p:cNvPr id="12" name="Rectangle 11"/>
          <p:cNvSpPr/>
          <p:nvPr/>
        </p:nvSpPr>
        <p:spPr>
          <a:xfrm>
            <a:off x="11276932" y="6392357"/>
            <a:ext cx="957389" cy="276999"/>
          </a:xfrm>
          <a:prstGeom prst="rect">
            <a:avLst/>
          </a:prstGeom>
        </p:spPr>
        <p:txBody>
          <a:bodyPr wrap="square">
            <a:spAutoFit/>
          </a:bodyPr>
          <a:lstStyle/>
          <a:p>
            <a:r>
              <a:rPr lang="en-US" sz="1200" dirty="0" smtClean="0">
                <a:latin typeface="Arial" panose="020B0604020202020204" pitchFamily="34" charset="0"/>
                <a:cs typeface="Arial" panose="020B0604020202020204" pitchFamily="34" charset="0"/>
              </a:rPr>
              <a:t>19</a:t>
            </a:r>
            <a:endParaRPr lang="fr-FR" sz="1200" dirty="0">
              <a:latin typeface="Arial" panose="020B0604020202020204" pitchFamily="34" charset="0"/>
              <a:cs typeface="Arial" panose="020B0604020202020204" pitchFamily="34" charset="0"/>
            </a:endParaRPr>
          </a:p>
        </p:txBody>
      </p:sp>
      <p:sp>
        <p:nvSpPr>
          <p:cNvPr id="13" name="Rectangle 12"/>
          <p:cNvSpPr/>
          <p:nvPr/>
        </p:nvSpPr>
        <p:spPr bwMode="auto">
          <a:xfrm>
            <a:off x="-2595" y="679534"/>
            <a:ext cx="10993709" cy="177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18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02989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p:bldP spid="5"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2595" y="679534"/>
            <a:ext cx="10993709" cy="177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1800" dirty="0" smtClean="0">
              <a:gradFill>
                <a:gsLst>
                  <a:gs pos="0">
                    <a:srgbClr val="FFFFFF"/>
                  </a:gs>
                  <a:gs pos="100000">
                    <a:srgbClr val="FFFFFF"/>
                  </a:gs>
                </a:gsLst>
                <a:lin ang="5400000" scaled="0"/>
              </a:gradFill>
            </a:endParaRPr>
          </a:p>
        </p:txBody>
      </p:sp>
      <p:sp>
        <p:nvSpPr>
          <p:cNvPr id="20" name="Rectangle 19"/>
          <p:cNvSpPr/>
          <p:nvPr/>
        </p:nvSpPr>
        <p:spPr bwMode="auto">
          <a:xfrm>
            <a:off x="11212586" y="679534"/>
            <a:ext cx="956084" cy="177421"/>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1800" dirty="0" smtClean="0">
              <a:gradFill>
                <a:gsLst>
                  <a:gs pos="0">
                    <a:srgbClr val="FFFFFF"/>
                  </a:gs>
                  <a:gs pos="100000">
                    <a:srgbClr val="FFFFFF"/>
                  </a:gs>
                </a:gsLst>
                <a:lin ang="5400000" scaled="0"/>
              </a:gradFill>
            </a:endParaRPr>
          </a:p>
        </p:txBody>
      </p:sp>
      <p:sp>
        <p:nvSpPr>
          <p:cNvPr id="21" name="Rectangle 20"/>
          <p:cNvSpPr/>
          <p:nvPr/>
        </p:nvSpPr>
        <p:spPr>
          <a:xfrm>
            <a:off x="-2597" y="84745"/>
            <a:ext cx="11907338" cy="646331"/>
          </a:xfrm>
          <a:prstGeom prst="rect">
            <a:avLst/>
          </a:prstGeom>
        </p:spPr>
        <p:txBody>
          <a:bodyPr wrap="square">
            <a:spAutoFit/>
          </a:bodyPr>
          <a:lstStyle/>
          <a:p>
            <a:pPr lvl="0"/>
            <a:r>
              <a:rPr lang="fr-FR" sz="3600" spc="-100" dirty="0" smtClean="0">
                <a:ln w="3175">
                  <a:noFill/>
                </a:ln>
                <a:solidFill>
                  <a:srgbClr val="000818"/>
                </a:solidFill>
                <a:latin typeface="Rockwell" pitchFamily="18" charset="0"/>
                <a:cs typeface="Arial" charset="0"/>
              </a:rPr>
              <a:t>Perspectives</a:t>
            </a:r>
            <a:r>
              <a:rPr lang="fr-FR" sz="3600" spc="-100" dirty="0" smtClean="0">
                <a:ln w="3175">
                  <a:noFill/>
                </a:ln>
                <a:gradFill flip="none" rotWithShape="1">
                  <a:gsLst>
                    <a:gs pos="0">
                      <a:srgbClr val="595959"/>
                    </a:gs>
                    <a:gs pos="86000">
                      <a:srgbClr val="595959"/>
                    </a:gs>
                  </a:gsLst>
                  <a:lin ang="5400000" scaled="0"/>
                  <a:tileRect/>
                </a:gradFill>
                <a:latin typeface="Rockwell" pitchFamily="18" charset="0"/>
                <a:cs typeface="Arial" charset="0"/>
              </a:rPr>
              <a:t> </a:t>
            </a:r>
            <a:endParaRPr lang="fr-FR" sz="3600" spc="-100" dirty="0">
              <a:ln w="3175">
                <a:noFill/>
              </a:ln>
              <a:gradFill flip="none" rotWithShape="1">
                <a:gsLst>
                  <a:gs pos="0">
                    <a:srgbClr val="595959"/>
                  </a:gs>
                  <a:gs pos="86000">
                    <a:srgbClr val="595959"/>
                  </a:gs>
                </a:gsLst>
                <a:lin ang="5400000" scaled="0"/>
                <a:tileRect/>
              </a:gradFill>
              <a:latin typeface="Rockwell" pitchFamily="18" charset="0"/>
              <a:cs typeface="Arial" charset="0"/>
            </a:endParaRPr>
          </a:p>
        </p:txBody>
      </p:sp>
      <p:pic>
        <p:nvPicPr>
          <p:cNvPr id="5" name="Picture 4" descr="C:\Users\mehdi\Pictures\PFE\PPT\Green-man-on-arrows.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72" b="100000" l="390" r="90000">
                        <a14:foregroundMark x1="45195" y1="12199" x2="45195" y2="12199"/>
                        <a14:foregroundMark x1="45195" y1="14089" x2="48442" y2="2921"/>
                      </a14:backgroundRemoval>
                    </a14:imgEffect>
                  </a14:imgLayer>
                </a14:imgProps>
              </a:ext>
              <a:ext uri="{28A0092B-C50C-407E-A947-70E740481C1C}">
                <a14:useLocalDpi xmlns:a14="http://schemas.microsoft.com/office/drawing/2010/main" val="0"/>
              </a:ext>
            </a:extLst>
          </a:blip>
          <a:srcRect/>
          <a:stretch>
            <a:fillRect/>
          </a:stretch>
        </p:blipFill>
        <p:spPr bwMode="auto">
          <a:xfrm>
            <a:off x="380206" y="2315199"/>
            <a:ext cx="3686149" cy="2950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5494259" y="1404719"/>
            <a:ext cx="6944220" cy="707886"/>
          </a:xfrm>
          <a:prstGeom prst="rect">
            <a:avLst/>
          </a:prstGeom>
        </p:spPr>
        <p:txBody>
          <a:bodyPr wrap="square">
            <a:spAutoFit/>
          </a:bodyPr>
          <a:lstStyle/>
          <a:p>
            <a:pPr marL="342900" indent="-342900">
              <a:buFont typeface="Arial" panose="020B0604020202020204" pitchFamily="34" charset="0"/>
              <a:buChar char="•"/>
            </a:pPr>
            <a:r>
              <a:rPr lang="fr-FR" sz="2000" dirty="0"/>
              <a:t>Proposer une application mobile qui reprend les fonctionnalités de notre système</a:t>
            </a:r>
            <a:endParaRPr lang="fr-FR" sz="2000" dirty="0"/>
          </a:p>
        </p:txBody>
      </p:sp>
      <p:pic>
        <p:nvPicPr>
          <p:cNvPr id="6" name="Image 5"/>
          <p:cNvPicPr>
            <a:picLocks noChangeAspect="1"/>
          </p:cNvPicPr>
          <p:nvPr/>
        </p:nvPicPr>
        <p:blipFill>
          <a:blip r:embed="rId5">
            <a:extLst>
              <a:ext uri="{BEBA8EAE-BF5A-486C-A8C5-ECC9F3942E4B}">
                <a14:imgProps xmlns:a14="http://schemas.microsoft.com/office/drawing/2010/main">
                  <a14:imgLayer r:embed="rId6">
                    <a14:imgEffect>
                      <a14:backgroundRemoval t="6688" b="96178" l="10000" r="90000"/>
                    </a14:imgEffect>
                  </a14:imgLayer>
                </a14:imgProps>
              </a:ext>
              <a:ext uri="{28A0092B-C50C-407E-A947-70E740481C1C}">
                <a14:useLocalDpi xmlns:a14="http://schemas.microsoft.com/office/drawing/2010/main" val="0"/>
              </a:ext>
            </a:extLst>
          </a:blip>
          <a:stretch>
            <a:fillRect/>
          </a:stretch>
        </p:blipFill>
        <p:spPr>
          <a:xfrm>
            <a:off x="6581601" y="1988056"/>
            <a:ext cx="4703636" cy="4542800"/>
          </a:xfrm>
          <a:prstGeom prst="rect">
            <a:avLst/>
          </a:prstGeom>
        </p:spPr>
      </p:pic>
      <p:sp>
        <p:nvSpPr>
          <p:cNvPr id="17" name="Rectangle 16"/>
          <p:cNvSpPr/>
          <p:nvPr/>
        </p:nvSpPr>
        <p:spPr>
          <a:xfrm>
            <a:off x="5494259" y="1435751"/>
            <a:ext cx="6944220" cy="400110"/>
          </a:xfrm>
          <a:prstGeom prst="rect">
            <a:avLst/>
          </a:prstGeom>
        </p:spPr>
        <p:txBody>
          <a:bodyPr wrap="square">
            <a:spAutoFit/>
          </a:bodyPr>
          <a:lstStyle/>
          <a:p>
            <a:pPr marL="342900" indent="-342900">
              <a:buFont typeface="Arial" panose="020B0604020202020204" pitchFamily="34" charset="0"/>
              <a:buChar char="•"/>
            </a:pPr>
            <a:r>
              <a:rPr lang="fr-FR" sz="2000" dirty="0"/>
              <a:t>Proposer une version arabe de notre plateforme</a:t>
            </a:r>
          </a:p>
        </p:txBody>
      </p:sp>
      <p:pic>
        <p:nvPicPr>
          <p:cNvPr id="11" name="Image 10"/>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83333" y1="49817" x2="83333" y2="49817"/>
                        <a14:foregroundMark x1="40000" y1="58608" x2="40000" y2="58608"/>
                        <a14:foregroundMark x1="22083" y1="21612" x2="22083" y2="21612"/>
                        <a14:foregroundMark x1="17917" y1="23077" x2="17917" y2="23077"/>
                        <a14:foregroundMark x1="28958" y1="78022" x2="28958" y2="78022"/>
                        <a14:foregroundMark x1="33542" y1="76557" x2="33542" y2="76557"/>
                        <a14:foregroundMark x1="39375" y1="77656" x2="39375" y2="77656"/>
                      </a14:backgroundRemoval>
                    </a14:imgEffect>
                  </a14:imgLayer>
                </a14:imgProps>
              </a:ext>
              <a:ext uri="{28A0092B-C50C-407E-A947-70E740481C1C}">
                <a14:useLocalDpi xmlns:a14="http://schemas.microsoft.com/office/drawing/2010/main" val="0"/>
              </a:ext>
            </a:extLst>
          </a:blip>
          <a:stretch>
            <a:fillRect/>
          </a:stretch>
        </p:blipFill>
        <p:spPr>
          <a:xfrm>
            <a:off x="5833516" y="2024796"/>
            <a:ext cx="4572000" cy="2600325"/>
          </a:xfrm>
          <a:prstGeom prst="rect">
            <a:avLst/>
          </a:prstGeom>
        </p:spPr>
      </p:pic>
      <p:sp>
        <p:nvSpPr>
          <p:cNvPr id="18" name="Rectangle 17"/>
          <p:cNvSpPr/>
          <p:nvPr/>
        </p:nvSpPr>
        <p:spPr>
          <a:xfrm>
            <a:off x="1022896" y="3605826"/>
            <a:ext cx="6944220" cy="369332"/>
          </a:xfrm>
          <a:prstGeom prst="rect">
            <a:avLst/>
          </a:prstGeom>
        </p:spPr>
        <p:txBody>
          <a:bodyPr wrap="square">
            <a:spAutoFit/>
          </a:bodyPr>
          <a:lstStyle/>
          <a:p>
            <a:endParaRPr lang="fr-FR" dirty="0">
              <a:latin typeface="+mn-lt"/>
            </a:endParaRPr>
          </a:p>
        </p:txBody>
      </p:sp>
      <p:sp>
        <p:nvSpPr>
          <p:cNvPr id="14" name="Rectangle 13"/>
          <p:cNvSpPr/>
          <p:nvPr/>
        </p:nvSpPr>
        <p:spPr>
          <a:xfrm>
            <a:off x="5461309" y="1404719"/>
            <a:ext cx="6944220" cy="400110"/>
          </a:xfrm>
          <a:prstGeom prst="rect">
            <a:avLst/>
          </a:prstGeom>
        </p:spPr>
        <p:txBody>
          <a:bodyPr wrap="square">
            <a:spAutoFit/>
          </a:bodyPr>
          <a:lstStyle/>
          <a:p>
            <a:pPr marL="800100" lvl="1" indent="-342900">
              <a:buFont typeface="Arial" panose="020B0604020202020204" pitchFamily="34" charset="0"/>
              <a:buChar char="•"/>
            </a:pPr>
            <a:r>
              <a:rPr lang="en-US" sz="2000" dirty="0" smtClean="0">
                <a:latin typeface="+mn-lt"/>
              </a:rPr>
              <a:t>Integration d’un module d’achat de billets en </a:t>
            </a:r>
            <a:r>
              <a:rPr lang="en-US" sz="2000" dirty="0" err="1" smtClean="0">
                <a:latin typeface="+mn-lt"/>
              </a:rPr>
              <a:t>ligne</a:t>
            </a:r>
            <a:endParaRPr lang="fr-FR" sz="2000" dirty="0">
              <a:latin typeface="+mn-lt"/>
            </a:endParaRPr>
          </a:p>
        </p:txBody>
      </p:sp>
      <p:sp>
        <p:nvSpPr>
          <p:cNvPr id="15" name="Rectangle 14"/>
          <p:cNvSpPr/>
          <p:nvPr/>
        </p:nvSpPr>
        <p:spPr>
          <a:xfrm>
            <a:off x="11276932" y="6392357"/>
            <a:ext cx="957389" cy="276999"/>
          </a:xfrm>
          <a:prstGeom prst="rect">
            <a:avLst/>
          </a:prstGeom>
        </p:spPr>
        <p:txBody>
          <a:bodyPr wrap="square">
            <a:spAutoFit/>
          </a:bodyPr>
          <a:lstStyle/>
          <a:p>
            <a:r>
              <a:rPr lang="en-US" sz="1200" dirty="0" smtClean="0">
                <a:latin typeface="Arial" panose="020B0604020202020204" pitchFamily="34" charset="0"/>
                <a:cs typeface="Arial" panose="020B0604020202020204" pitchFamily="34" charset="0"/>
              </a:rPr>
              <a:t>20</a:t>
            </a:r>
            <a:endParaRPr lang="fr-FR" sz="1200" dirty="0">
              <a:latin typeface="Arial" panose="020B0604020202020204" pitchFamily="34" charset="0"/>
              <a:cs typeface="Arial" panose="020B0604020202020204" pitchFamily="34" charset="0"/>
            </a:endParaRPr>
          </a:p>
        </p:txBody>
      </p:sp>
      <p:pic>
        <p:nvPicPr>
          <p:cNvPr id="4" name="Imag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17548" y="3124200"/>
            <a:ext cx="5181985" cy="2958624"/>
          </a:xfrm>
          <a:prstGeom prst="rect">
            <a:avLst/>
          </a:prstGeom>
        </p:spPr>
      </p:pic>
    </p:spTree>
    <p:extLst>
      <p:ext uri="{BB962C8B-B14F-4D97-AF65-F5344CB8AC3E}">
        <p14:creationId xmlns:p14="http://schemas.microsoft.com/office/powerpoint/2010/main" val="3590694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4"/>
                                        </p:tgtEl>
                                        <p:attrNameLst>
                                          <p:attrName>style.visibility</p:attrName>
                                        </p:attrNameLst>
                                      </p:cBhvr>
                                      <p:to>
                                        <p:strVal val="hidden"/>
                                      </p:to>
                                    </p:set>
                                  </p:subTnLst>
                                </p:cTn>
                              </p:par>
                              <p:par>
                                <p:cTn id="29" presetID="2" presetClass="entr" presetSubtype="4"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nodePh="1">
                                  <p:stCondLst>
                                    <p:cond delay="0"/>
                                  </p:stCondLst>
                                  <p:endCondLst>
                                    <p:cond evt="begin" delay="0">
                                      <p:tn val="35"/>
                                    </p:cond>
                                  </p:end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endParaRPr lang="fr-FR"/>
          </a:p>
        </p:txBody>
      </p:sp>
      <p:sp>
        <p:nvSpPr>
          <p:cNvPr id="3" name="Espace réservé du texte 2"/>
          <p:cNvSpPr>
            <a:spLocks noGrp="1"/>
          </p:cNvSpPr>
          <p:nvPr>
            <p:ph type="body" sz="quarter" idx="10"/>
          </p:nvPr>
        </p:nvSpPr>
        <p:spPr/>
        <p:txBody>
          <a:bodyPr/>
          <a:lstStyle/>
          <a:p>
            <a:endParaRPr lang="fr-FR"/>
          </a:p>
        </p:txBody>
      </p:sp>
      <p:pic>
        <p:nvPicPr>
          <p:cNvPr id="2050" name="Picture 2" descr="C:\Users\AHM\Desktop\mem\PowerPoint\ac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 y="0"/>
            <a:ext cx="125237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09898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827103"/>
            <a:ext cx="8569302" cy="1985088"/>
          </a:xfrm>
          <a:prstGeom prst="rect">
            <a:avLst/>
          </a:prstGeom>
        </p:spPr>
        <p:txBody>
          <a:bodyPr vert="horz" wrap="square" lIns="0" tIns="0" rIns="0" bIns="0" rtlCol="0" anchor="ctr" anchorCtr="0">
            <a:noAutofit/>
          </a:bodyPr>
          <a:lstStyle/>
          <a:p>
            <a:pPr lvl="0" algn="ctr" defTabSz="914363" fontAlgn="auto">
              <a:lnSpc>
                <a:spcPct val="90000"/>
              </a:lnSpc>
              <a:spcAft>
                <a:spcPts val="0"/>
              </a:spcAft>
              <a:defRPr/>
            </a:pPr>
            <a:r>
              <a:rPr lang="fr-FR" sz="6000" spc="-100" dirty="0" smtClean="0">
                <a:ln w="3175">
                  <a:noFill/>
                </a:ln>
                <a:solidFill>
                  <a:schemeClr val="bg1">
                    <a:alpha val="98000"/>
                  </a:schemeClr>
                </a:solidFill>
                <a:latin typeface="Rockwell" pitchFamily="18" charset="0"/>
                <a:cs typeface="Arial" charset="0"/>
              </a:rPr>
              <a:t> </a:t>
            </a:r>
            <a:endParaRPr lang="en-US" sz="6000" spc="-100" dirty="0">
              <a:ln w="3175">
                <a:noFill/>
              </a:ln>
              <a:solidFill>
                <a:schemeClr val="tx1">
                  <a:alpha val="98000"/>
                </a:schemeClr>
              </a:solidFill>
              <a:latin typeface="Rockwell" pitchFamily="18" charset="0"/>
              <a:cs typeface="Arial" charset="0"/>
            </a:endParaRPr>
          </a:p>
          <a:p>
            <a:pPr algn="ctr" defTabSz="685864">
              <a:lnSpc>
                <a:spcPct val="90000"/>
              </a:lnSpc>
              <a:spcBef>
                <a:spcPct val="0"/>
              </a:spcBef>
              <a:defRPr/>
            </a:pPr>
            <a:endParaRPr lang="en-US" sz="6000" spc="-100" dirty="0">
              <a:ln w="3175">
                <a:noFill/>
              </a:ln>
              <a:solidFill>
                <a:schemeClr val="bg1">
                  <a:alpha val="98000"/>
                </a:schemeClr>
              </a:solidFill>
              <a:latin typeface="Rockwell" pitchFamily="18" charset="0"/>
              <a:cs typeface="Arial" charset="0"/>
            </a:endParaRPr>
          </a:p>
        </p:txBody>
      </p:sp>
      <p:pic>
        <p:nvPicPr>
          <p:cNvPr id="3076" name="Picture 4" descr="C:\Users\AHM\Desktop\mem\PowerPoint\merc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941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23801" y="-62777"/>
            <a:ext cx="7981866" cy="747897"/>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4800" spc="-100" dirty="0">
                <a:ln w="3175">
                  <a:noFill/>
                </a:ln>
                <a:gradFill flip="none" rotWithShape="1">
                  <a:gsLst>
                    <a:gs pos="0">
                      <a:srgbClr val="595959"/>
                    </a:gs>
                    <a:gs pos="86000">
                      <a:srgbClr val="595959"/>
                    </a:gs>
                  </a:gsLst>
                  <a:lin ang="5400000" scaled="0"/>
                  <a:tileRect/>
                </a:gradFill>
                <a:latin typeface="Rockwell" pitchFamily="18" charset="0"/>
                <a:cs typeface="Arial" charset="0"/>
              </a:rPr>
              <a:t>Introduction</a:t>
            </a:r>
          </a:p>
        </p:txBody>
      </p:sp>
      <p:sp>
        <p:nvSpPr>
          <p:cNvPr id="5" name="Rectangle 4"/>
          <p:cNvSpPr/>
          <p:nvPr/>
        </p:nvSpPr>
        <p:spPr bwMode="auto">
          <a:xfrm>
            <a:off x="-2563" y="679582"/>
            <a:ext cx="10993709" cy="177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dirty="0" smtClean="0">
              <a:solidFill>
                <a:srgbClr val="97E2F1"/>
              </a:solidFill>
            </a:endParaRPr>
          </a:p>
        </p:txBody>
      </p:sp>
      <p:sp>
        <p:nvSpPr>
          <p:cNvPr id="6" name="Rectangle 5"/>
          <p:cNvSpPr/>
          <p:nvPr/>
        </p:nvSpPr>
        <p:spPr bwMode="auto">
          <a:xfrm>
            <a:off x="11205704" y="669907"/>
            <a:ext cx="913481" cy="177421"/>
          </a:xfrm>
          <a:prstGeom prst="rect">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dirty="0" smtClean="0">
              <a:gradFill>
                <a:gsLst>
                  <a:gs pos="0">
                    <a:srgbClr val="FFFFFF"/>
                  </a:gs>
                  <a:gs pos="100000">
                    <a:srgbClr val="FFFFFF"/>
                  </a:gs>
                </a:gsLst>
                <a:lin ang="5400000" scaled="0"/>
              </a:gradFill>
            </a:endParaRPr>
          </a:p>
        </p:txBody>
      </p:sp>
      <p:sp>
        <p:nvSpPr>
          <p:cNvPr id="13" name="Right Arrow 17"/>
          <p:cNvSpPr/>
          <p:nvPr/>
        </p:nvSpPr>
        <p:spPr bwMode="auto">
          <a:xfrm rot="1627447">
            <a:off x="7091280" y="4067002"/>
            <a:ext cx="1064713" cy="371058"/>
          </a:xfrm>
          <a:prstGeom prst="rightArrow">
            <a:avLst/>
          </a:prstGeom>
          <a:solidFill>
            <a:schemeClr val="tx2"/>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fr-FR" sz="2400" spc="-50" dirty="0">
              <a:solidFill>
                <a:srgbClr val="C00000"/>
              </a:solidFill>
              <a:latin typeface="Segoe UI" pitchFamily="34" charset="0"/>
              <a:ea typeface="Segoe UI" pitchFamily="34" charset="0"/>
              <a:cs typeface="Segoe UI" pitchFamily="34" charset="0"/>
            </a:endParaRPr>
          </a:p>
        </p:txBody>
      </p:sp>
      <p:sp>
        <p:nvSpPr>
          <p:cNvPr id="14" name="Right Arrow 18"/>
          <p:cNvSpPr/>
          <p:nvPr/>
        </p:nvSpPr>
        <p:spPr bwMode="auto">
          <a:xfrm rot="20338803">
            <a:off x="6962194" y="2433580"/>
            <a:ext cx="1064713" cy="380356"/>
          </a:xfrm>
          <a:prstGeom prst="rightArrow">
            <a:avLst/>
          </a:prstGeom>
          <a:solidFill>
            <a:schemeClr val="tx2"/>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endParaRPr lang="fr-FR" sz="2400" spc="-50" dirty="0">
              <a:solidFill>
                <a:srgbClr val="C00000"/>
              </a:solidFill>
              <a:latin typeface="Segoe UI" pitchFamily="34" charset="0"/>
              <a:ea typeface="Segoe UI" pitchFamily="34" charset="0"/>
              <a:cs typeface="Segoe UI" pitchFamily="34" charset="0"/>
            </a:endParaRPr>
          </a:p>
        </p:txBody>
      </p:sp>
      <p:sp>
        <p:nvSpPr>
          <p:cNvPr id="20" name="Rectangle 19"/>
          <p:cNvSpPr/>
          <p:nvPr/>
        </p:nvSpPr>
        <p:spPr>
          <a:xfrm>
            <a:off x="1260147" y="2716981"/>
            <a:ext cx="1881215" cy="461665"/>
          </a:xfrm>
          <a:prstGeom prst="rect">
            <a:avLst/>
          </a:prstGeom>
        </p:spPr>
        <p:txBody>
          <a:bodyPr wrap="square">
            <a:spAutoFit/>
          </a:bodyPr>
          <a:lstStyle/>
          <a:p>
            <a:pPr algn="ctr" fontAlgn="base">
              <a:spcBef>
                <a:spcPct val="0"/>
              </a:spcBef>
              <a:spcAft>
                <a:spcPct val="0"/>
              </a:spcAft>
            </a:pPr>
            <a:r>
              <a:rPr lang="fr-FR" sz="2400" b="1" dirty="0" smtClean="0">
                <a:solidFill>
                  <a:srgbClr val="FFC000"/>
                </a:solidFill>
                <a:latin typeface="Arial" charset="0"/>
              </a:rPr>
              <a:t> </a:t>
            </a:r>
            <a:endParaRPr lang="fr-FR" sz="2400" b="1" dirty="0">
              <a:solidFill>
                <a:srgbClr val="FFC000"/>
              </a:solidFill>
              <a:latin typeface="Arial" charset="0"/>
            </a:endParaRPr>
          </a:p>
        </p:txBody>
      </p:sp>
      <p:sp>
        <p:nvSpPr>
          <p:cNvPr id="9" name="Espace réservé du numéro de diapositive 8"/>
          <p:cNvSpPr>
            <a:spLocks noGrp="1"/>
          </p:cNvSpPr>
          <p:nvPr>
            <p:ph type="sldNum" sz="quarter" idx="12"/>
          </p:nvPr>
        </p:nvSpPr>
        <p:spPr/>
        <p:txBody>
          <a:bodyPr/>
          <a:lstStyle/>
          <a:p>
            <a:fld id="{E66AA3EA-0569-43EF-BBA3-83FDB109D582}" type="slidenum">
              <a:rPr lang="en-US" smtClean="0">
                <a:solidFill>
                  <a:prstClr val="black"/>
                </a:solidFill>
              </a:rPr>
              <a:pPr/>
              <a:t>3</a:t>
            </a:fld>
            <a:endParaRPr lang="en-US" dirty="0" smtClean="0">
              <a:solidFill>
                <a:prstClr val="black"/>
              </a:solidFill>
            </a:endParaRPr>
          </a:p>
        </p:txBody>
      </p:sp>
      <p:sp>
        <p:nvSpPr>
          <p:cNvPr id="3" name="Ellipse 2"/>
          <p:cNvSpPr/>
          <p:nvPr/>
        </p:nvSpPr>
        <p:spPr>
          <a:xfrm>
            <a:off x="4342129" y="2383637"/>
            <a:ext cx="2916946" cy="2187994"/>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567516" y="3646622"/>
            <a:ext cx="2372266" cy="1696438"/>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7822182" y="1020502"/>
            <a:ext cx="2372266" cy="1696438"/>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949322" y="1197615"/>
            <a:ext cx="2372266" cy="1696438"/>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p:cNvSpPr/>
          <p:nvPr/>
        </p:nvSpPr>
        <p:spPr>
          <a:xfrm>
            <a:off x="8045256" y="3931949"/>
            <a:ext cx="2372266" cy="1696438"/>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ight Arrow 18"/>
          <p:cNvSpPr/>
          <p:nvPr/>
        </p:nvSpPr>
        <p:spPr bwMode="auto">
          <a:xfrm rot="12526427">
            <a:off x="3382710" y="2321819"/>
            <a:ext cx="1064713" cy="380356"/>
          </a:xfrm>
          <a:prstGeom prst="rightArrow">
            <a:avLst/>
          </a:prstGeom>
          <a:solidFill>
            <a:schemeClr val="tx2"/>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endParaRPr lang="fr-FR" sz="2400" spc="-50" dirty="0">
              <a:solidFill>
                <a:srgbClr val="C00000"/>
              </a:solidFill>
              <a:latin typeface="Segoe UI" pitchFamily="34" charset="0"/>
              <a:ea typeface="Segoe UI" pitchFamily="34" charset="0"/>
              <a:cs typeface="Segoe UI" pitchFamily="34" charset="0"/>
            </a:endParaRPr>
          </a:p>
        </p:txBody>
      </p:sp>
      <p:sp>
        <p:nvSpPr>
          <p:cNvPr id="30" name="Right Arrow 18"/>
          <p:cNvSpPr/>
          <p:nvPr/>
        </p:nvSpPr>
        <p:spPr bwMode="auto">
          <a:xfrm rot="10233963">
            <a:off x="3377921" y="4006532"/>
            <a:ext cx="1064713" cy="380356"/>
          </a:xfrm>
          <a:prstGeom prst="rightArrow">
            <a:avLst/>
          </a:prstGeom>
          <a:solidFill>
            <a:schemeClr val="tx2"/>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endParaRPr lang="fr-FR" sz="2400" spc="-50" dirty="0">
              <a:solidFill>
                <a:srgbClr val="C00000"/>
              </a:solidFill>
              <a:latin typeface="Segoe UI" pitchFamily="34" charset="0"/>
              <a:ea typeface="Segoe UI" pitchFamily="34" charset="0"/>
              <a:cs typeface="Segoe UI" pitchFamily="34" charset="0"/>
            </a:endParaRPr>
          </a:p>
        </p:txBody>
      </p:sp>
      <p:sp>
        <p:nvSpPr>
          <p:cNvPr id="19" name="ZoneTexte 18"/>
          <p:cNvSpPr txBox="1"/>
          <p:nvPr/>
        </p:nvSpPr>
        <p:spPr>
          <a:xfrm>
            <a:off x="609521" y="2983468"/>
            <a:ext cx="2249462" cy="369332"/>
          </a:xfrm>
          <a:prstGeom prst="rect">
            <a:avLst/>
          </a:prstGeom>
          <a:noFill/>
        </p:spPr>
        <p:txBody>
          <a:bodyPr wrap="none" rtlCol="0">
            <a:spAutoFit/>
          </a:bodyPr>
          <a:lstStyle/>
          <a:p>
            <a:r>
              <a:rPr lang="fr-FR" b="1" dirty="0" smtClean="0">
                <a:solidFill>
                  <a:srgbClr val="000000"/>
                </a:solidFill>
              </a:rPr>
              <a:t>La gestion des projets</a:t>
            </a:r>
            <a:endParaRPr lang="fr-FR" b="1" dirty="0">
              <a:solidFill>
                <a:srgbClr val="000000"/>
              </a:solidFill>
            </a:endParaRPr>
          </a:p>
        </p:txBody>
      </p:sp>
      <p:sp>
        <p:nvSpPr>
          <p:cNvPr id="22" name="ZoneTexte 21"/>
          <p:cNvSpPr txBox="1"/>
          <p:nvPr/>
        </p:nvSpPr>
        <p:spPr>
          <a:xfrm>
            <a:off x="180626" y="5581092"/>
            <a:ext cx="2496837" cy="369332"/>
          </a:xfrm>
          <a:prstGeom prst="rect">
            <a:avLst/>
          </a:prstGeom>
          <a:noFill/>
        </p:spPr>
        <p:txBody>
          <a:bodyPr wrap="none" rtlCol="0">
            <a:spAutoFit/>
          </a:bodyPr>
          <a:lstStyle/>
          <a:p>
            <a:r>
              <a:rPr lang="fr-FR" b="1" dirty="0" smtClean="0"/>
              <a:t>La gestion des employés</a:t>
            </a:r>
            <a:endParaRPr lang="fr-FR" b="1" dirty="0"/>
          </a:p>
        </p:txBody>
      </p:sp>
      <p:sp>
        <p:nvSpPr>
          <p:cNvPr id="23" name="ZoneTexte 22"/>
          <p:cNvSpPr txBox="1"/>
          <p:nvPr/>
        </p:nvSpPr>
        <p:spPr>
          <a:xfrm>
            <a:off x="8379120" y="2812901"/>
            <a:ext cx="2402966" cy="369332"/>
          </a:xfrm>
          <a:prstGeom prst="rect">
            <a:avLst/>
          </a:prstGeom>
          <a:noFill/>
        </p:spPr>
        <p:txBody>
          <a:bodyPr wrap="none" rtlCol="0">
            <a:spAutoFit/>
          </a:bodyPr>
          <a:lstStyle/>
          <a:p>
            <a:r>
              <a:rPr lang="fr-FR" b="1" dirty="0" smtClean="0"/>
              <a:t>La gestion des animaux</a:t>
            </a:r>
            <a:endParaRPr lang="fr-FR" b="1" dirty="0"/>
          </a:p>
        </p:txBody>
      </p:sp>
      <p:sp>
        <p:nvSpPr>
          <p:cNvPr id="31" name="ZoneTexte 30"/>
          <p:cNvSpPr txBox="1"/>
          <p:nvPr/>
        </p:nvSpPr>
        <p:spPr>
          <a:xfrm>
            <a:off x="8182031" y="5628387"/>
            <a:ext cx="2869696" cy="369332"/>
          </a:xfrm>
          <a:prstGeom prst="rect">
            <a:avLst/>
          </a:prstGeom>
          <a:noFill/>
        </p:spPr>
        <p:txBody>
          <a:bodyPr wrap="none" rtlCol="0">
            <a:spAutoFit/>
          </a:bodyPr>
          <a:lstStyle/>
          <a:p>
            <a:r>
              <a:rPr lang="fr-FR" b="1" dirty="0" smtClean="0"/>
              <a:t>La sécurité des informations</a:t>
            </a:r>
            <a:endParaRPr lang="fr-FR" b="1" dirty="0"/>
          </a:p>
        </p:txBody>
      </p:sp>
    </p:spTree>
    <p:extLst>
      <p:ext uri="{BB962C8B-B14F-4D97-AF65-F5344CB8AC3E}">
        <p14:creationId xmlns:p14="http://schemas.microsoft.com/office/powerpoint/2010/main" val="59931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3" grpId="0" animBg="1"/>
      <p:bldP spid="14" grpId="0" animBg="1"/>
      <p:bldP spid="20" grpId="0"/>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10" name="Rectangle 9"/>
          <p:cNvSpPr/>
          <p:nvPr/>
        </p:nvSpPr>
        <p:spPr>
          <a:xfrm>
            <a:off x="-2596" y="101751"/>
            <a:ext cx="7920886" cy="590931"/>
          </a:xfrm>
          <a:prstGeom prst="rect">
            <a:avLst/>
          </a:prstGeom>
        </p:spPr>
        <p:txBody>
          <a:bodyPr wrap="none">
            <a:spAutoFit/>
          </a:bodyPr>
          <a:lstStyle/>
          <a:p>
            <a:pPr defTabSz="914363" fontAlgn="base">
              <a:lnSpc>
                <a:spcPct val="90000"/>
              </a:lnSpc>
              <a:spcBef>
                <a:spcPct val="0"/>
              </a:spcBef>
              <a:spcAft>
                <a:spcPct val="0"/>
              </a:spcAft>
              <a:defRPr/>
            </a:pPr>
            <a:r>
              <a:rPr lang="fr-FR" sz="3600" spc="-100" dirty="0">
                <a:ln w="3175">
                  <a:noFill/>
                </a:ln>
                <a:gradFill flip="none" rotWithShape="1">
                  <a:gsLst>
                    <a:gs pos="0">
                      <a:srgbClr val="595959"/>
                    </a:gs>
                    <a:gs pos="86000">
                      <a:srgbClr val="595959"/>
                    </a:gs>
                  </a:gsLst>
                  <a:lin ang="5400000" scaled="0"/>
                  <a:tileRect/>
                </a:gradFill>
                <a:latin typeface="Rockwell" pitchFamily="18" charset="0"/>
                <a:cs typeface="Arial" charset="0"/>
              </a:rPr>
              <a:t>Présentation de l’organisme d’accueil  </a:t>
            </a:r>
          </a:p>
        </p:txBody>
      </p:sp>
      <p:sp>
        <p:nvSpPr>
          <p:cNvPr id="13" name="Rectangle 12"/>
          <p:cNvSpPr/>
          <p:nvPr/>
        </p:nvSpPr>
        <p:spPr>
          <a:xfrm>
            <a:off x="5661110" y="3159895"/>
            <a:ext cx="4132478" cy="830997"/>
          </a:xfrm>
          <a:prstGeom prst="rect">
            <a:avLst/>
          </a:prstGeom>
        </p:spPr>
        <p:txBody>
          <a:bodyPr wrap="none">
            <a:spAutoFit/>
          </a:bodyPr>
          <a:lstStyle/>
          <a:p>
            <a:pPr fontAlgn="base">
              <a:spcBef>
                <a:spcPct val="0"/>
              </a:spcBef>
              <a:spcAft>
                <a:spcPct val="0"/>
              </a:spcAft>
            </a:pPr>
            <a:r>
              <a:rPr lang="fr-FR" sz="2400" dirty="0"/>
              <a:t>Le jardin d’essai d’</a:t>
            </a:r>
            <a:r>
              <a:rPr lang="fr-FR" sz="2400" dirty="0" err="1"/>
              <a:t>ELHamma</a:t>
            </a:r>
            <a:r>
              <a:rPr lang="fr-FR" sz="2400" dirty="0"/>
              <a:t> se </a:t>
            </a:r>
            <a:endParaRPr lang="fr-FR" sz="2400" dirty="0" smtClean="0"/>
          </a:p>
          <a:p>
            <a:pPr fontAlgn="base">
              <a:spcBef>
                <a:spcPct val="0"/>
              </a:spcBef>
              <a:spcAft>
                <a:spcPct val="0"/>
              </a:spcAft>
            </a:pPr>
            <a:r>
              <a:rPr lang="fr-FR" sz="2400" dirty="0" smtClean="0"/>
              <a:t>compose </a:t>
            </a:r>
            <a:r>
              <a:rPr lang="fr-FR" sz="2400" dirty="0"/>
              <a:t>de plusieurs unités</a:t>
            </a:r>
            <a:endParaRPr lang="fr-FR" sz="2400" dirty="0">
              <a:solidFill>
                <a:prstClr val="black"/>
              </a:solidFill>
            </a:endParaRPr>
          </a:p>
        </p:txBody>
      </p:sp>
      <p:sp>
        <p:nvSpPr>
          <p:cNvPr id="15" name="Rectangle 14"/>
          <p:cNvSpPr/>
          <p:nvPr/>
        </p:nvSpPr>
        <p:spPr>
          <a:xfrm>
            <a:off x="5518287" y="1317407"/>
            <a:ext cx="6736939" cy="461665"/>
          </a:xfrm>
          <a:prstGeom prst="rect">
            <a:avLst/>
          </a:prstGeom>
        </p:spPr>
        <p:txBody>
          <a:bodyPr wrap="square">
            <a:spAutoFit/>
          </a:bodyPr>
          <a:lstStyle/>
          <a:p>
            <a:pPr fontAlgn="base">
              <a:spcBef>
                <a:spcPct val="0"/>
              </a:spcBef>
              <a:spcAft>
                <a:spcPct val="0"/>
              </a:spcAft>
            </a:pPr>
            <a:r>
              <a:rPr lang="fr-FR" sz="2400" dirty="0" smtClean="0">
                <a:solidFill>
                  <a:prstClr val="black"/>
                </a:solidFill>
              </a:rPr>
              <a:t>+ </a:t>
            </a:r>
            <a:r>
              <a:rPr lang="fr-FR" sz="2400" dirty="0"/>
              <a:t>90 animaux de différents continents</a:t>
            </a:r>
            <a:endParaRPr lang="fr-FR" sz="2400" dirty="0">
              <a:solidFill>
                <a:prstClr val="black"/>
              </a:solidFill>
            </a:endParaRPr>
          </a:p>
        </p:txBody>
      </p:sp>
      <p:sp>
        <p:nvSpPr>
          <p:cNvPr id="16" name="Rectangle 15"/>
          <p:cNvSpPr/>
          <p:nvPr/>
        </p:nvSpPr>
        <p:spPr>
          <a:xfrm>
            <a:off x="5554539" y="5652511"/>
            <a:ext cx="5722400" cy="461665"/>
          </a:xfrm>
          <a:prstGeom prst="rect">
            <a:avLst/>
          </a:prstGeom>
        </p:spPr>
        <p:txBody>
          <a:bodyPr wrap="square">
            <a:spAutoFit/>
          </a:bodyPr>
          <a:lstStyle/>
          <a:p>
            <a:pPr fontAlgn="base">
              <a:spcBef>
                <a:spcPct val="0"/>
              </a:spcBef>
              <a:spcAft>
                <a:spcPct val="0"/>
              </a:spcAft>
            </a:pPr>
            <a:r>
              <a:rPr lang="fr-FR" sz="2400" dirty="0" smtClean="0"/>
              <a:t>+ 87 </a:t>
            </a:r>
            <a:r>
              <a:rPr lang="fr-FR" sz="2400" dirty="0"/>
              <a:t>000</a:t>
            </a:r>
            <a:r>
              <a:rPr lang="fr-FR" sz="2400" dirty="0" smtClean="0">
                <a:solidFill>
                  <a:prstClr val="black"/>
                </a:solidFill>
              </a:rPr>
              <a:t> </a:t>
            </a:r>
            <a:r>
              <a:rPr lang="fr-FR" sz="2400" i="1" dirty="0" smtClean="0"/>
              <a:t>plants</a:t>
            </a:r>
            <a:endParaRPr lang="fr-FR" sz="2400" dirty="0" smtClean="0">
              <a:solidFill>
                <a:prstClr val="black"/>
              </a:solidFill>
            </a:endParaRPr>
          </a:p>
        </p:txBody>
      </p:sp>
      <p:sp>
        <p:nvSpPr>
          <p:cNvPr id="36" name="Rectangle 35"/>
          <p:cNvSpPr/>
          <p:nvPr/>
        </p:nvSpPr>
        <p:spPr>
          <a:xfrm>
            <a:off x="11276962" y="6392401"/>
            <a:ext cx="957389" cy="276999"/>
          </a:xfrm>
          <a:prstGeom prst="rect">
            <a:avLst/>
          </a:prstGeom>
        </p:spPr>
        <p:txBody>
          <a:bodyPr wrap="square">
            <a:spAutoFit/>
          </a:bodyPr>
          <a:lstStyle/>
          <a:p>
            <a:pPr fontAlgn="base">
              <a:spcBef>
                <a:spcPct val="0"/>
              </a:spcBef>
              <a:spcAft>
                <a:spcPct val="0"/>
              </a:spcAft>
            </a:pPr>
            <a:r>
              <a:rPr lang="en-US" sz="1200" dirty="0">
                <a:solidFill>
                  <a:prstClr val="black"/>
                </a:solidFill>
                <a:latin typeface="Arial" panose="020B0604020202020204" pitchFamily="34" charset="0"/>
                <a:cs typeface="Arial" panose="020B0604020202020204" pitchFamily="34" charset="0"/>
              </a:rPr>
              <a:t>4</a:t>
            </a:r>
            <a:endParaRPr lang="fr-FR" sz="1200" dirty="0">
              <a:solidFill>
                <a:prstClr val="black"/>
              </a:solidFill>
              <a:latin typeface="Arial" panose="020B0604020202020204" pitchFamily="34" charset="0"/>
              <a:cs typeface="Arial" panose="020B0604020202020204" pitchFamily="34" charset="0"/>
            </a:endParaRPr>
          </a:p>
        </p:txBody>
      </p:sp>
      <p:sp>
        <p:nvSpPr>
          <p:cNvPr id="17" name="Rectangle 16"/>
          <p:cNvSpPr/>
          <p:nvPr/>
        </p:nvSpPr>
        <p:spPr bwMode="auto">
          <a:xfrm>
            <a:off x="-18696" y="679577"/>
            <a:ext cx="10993709" cy="177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dirty="0" smtClean="0">
              <a:solidFill>
                <a:srgbClr val="97E2F1"/>
              </a:solidFill>
            </a:endParaRPr>
          </a:p>
        </p:txBody>
      </p:sp>
      <p:sp>
        <p:nvSpPr>
          <p:cNvPr id="19" name="Rectangle 18"/>
          <p:cNvSpPr/>
          <p:nvPr/>
        </p:nvSpPr>
        <p:spPr bwMode="auto">
          <a:xfrm>
            <a:off x="11205704" y="669907"/>
            <a:ext cx="913481" cy="177421"/>
          </a:xfrm>
          <a:prstGeom prst="rect">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dirty="0" smtClean="0">
              <a:gradFill>
                <a:gsLst>
                  <a:gs pos="0">
                    <a:srgbClr val="FFFFFF"/>
                  </a:gs>
                  <a:gs pos="100000">
                    <a:srgbClr val="FFFFFF"/>
                  </a:gs>
                </a:gsLst>
                <a:lin ang="5400000" scaled="0"/>
              </a:gradFill>
            </a:endParaRPr>
          </a:p>
        </p:txBody>
      </p:sp>
      <p:sp>
        <p:nvSpPr>
          <p:cNvPr id="20" name="Ellipse 19"/>
          <p:cNvSpPr/>
          <p:nvPr/>
        </p:nvSpPr>
        <p:spPr>
          <a:xfrm>
            <a:off x="57484" y="2597645"/>
            <a:ext cx="2916946" cy="2187994"/>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p:cNvSpPr txBox="1"/>
          <p:nvPr/>
        </p:nvSpPr>
        <p:spPr>
          <a:xfrm>
            <a:off x="6787578" y="1779035"/>
            <a:ext cx="2689069" cy="400110"/>
          </a:xfrm>
          <a:prstGeom prst="rect">
            <a:avLst/>
          </a:prstGeom>
          <a:noFill/>
        </p:spPr>
        <p:txBody>
          <a:bodyPr wrap="none" rtlCol="0">
            <a:spAutoFit/>
          </a:bodyPr>
          <a:lstStyle/>
          <a:p>
            <a:r>
              <a:rPr lang="fr-FR" sz="2000" dirty="0">
                <a:solidFill>
                  <a:schemeClr val="tx2"/>
                </a:solidFill>
              </a:rPr>
              <a:t>1 200 espèces végétales</a:t>
            </a:r>
          </a:p>
        </p:txBody>
      </p:sp>
      <p:sp>
        <p:nvSpPr>
          <p:cNvPr id="3" name="ZoneTexte 2"/>
          <p:cNvSpPr txBox="1"/>
          <p:nvPr/>
        </p:nvSpPr>
        <p:spPr>
          <a:xfrm>
            <a:off x="5621034" y="4062216"/>
            <a:ext cx="5051319" cy="584775"/>
          </a:xfrm>
          <a:prstGeom prst="rect">
            <a:avLst/>
          </a:prstGeom>
          <a:noFill/>
        </p:spPr>
        <p:txBody>
          <a:bodyPr wrap="none" rtlCol="0">
            <a:spAutoFit/>
          </a:bodyPr>
          <a:lstStyle/>
          <a:p>
            <a:r>
              <a:rPr lang="fr-FR" sz="1600" dirty="0">
                <a:solidFill>
                  <a:schemeClr val="tx2"/>
                </a:solidFill>
              </a:rPr>
              <a:t>Un jardin botanique, Un zoo, École d'horticulture </a:t>
            </a:r>
            <a:r>
              <a:rPr lang="fr-FR" sz="1600" dirty="0" smtClean="0">
                <a:solidFill>
                  <a:schemeClr val="tx2"/>
                </a:solidFill>
              </a:rPr>
              <a:t>agricole, </a:t>
            </a:r>
          </a:p>
          <a:p>
            <a:r>
              <a:rPr lang="fr-FR" sz="1600" dirty="0">
                <a:solidFill>
                  <a:schemeClr val="tx2"/>
                </a:solidFill>
              </a:rPr>
              <a:t>École d'éducation environnementale, </a:t>
            </a:r>
            <a:r>
              <a:rPr lang="fr-FR" sz="1600" dirty="0" smtClean="0">
                <a:solidFill>
                  <a:schemeClr val="tx2"/>
                </a:solidFill>
              </a:rPr>
              <a:t>…</a:t>
            </a:r>
            <a:endParaRPr lang="fr-FR" sz="1600" dirty="0">
              <a:solidFill>
                <a:schemeClr val="tx2"/>
              </a:solidFill>
            </a:endParaRPr>
          </a:p>
        </p:txBody>
      </p:sp>
      <p:pic>
        <p:nvPicPr>
          <p:cNvPr id="4098" name="Picture 2" descr="C:\Users\AHM\Desktop\sarah\frontend\frontend\src\assets\images\icon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3951" y="1147193"/>
            <a:ext cx="1938194" cy="1450452"/>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p:cNvSpPr/>
          <p:nvPr/>
        </p:nvSpPr>
        <p:spPr>
          <a:xfrm>
            <a:off x="3453950" y="5220572"/>
            <a:ext cx="1823357" cy="1310327"/>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3511368" y="3159890"/>
            <a:ext cx="1823357" cy="1312136"/>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12924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706364" y="2301986"/>
            <a:ext cx="6139561" cy="1985088"/>
          </a:xfrm>
          <a:prstGeom prst="rect">
            <a:avLst/>
          </a:prstGeom>
        </p:spPr>
        <p:txBody>
          <a:bodyPr vert="horz" wrap="square" lIns="0" tIns="0" rIns="0" bIns="0" rtlCol="0" anchor="ctr" anchorCtr="0">
            <a:noAutofit/>
          </a:bodyPr>
          <a:lstStyle/>
          <a:p>
            <a:pPr algn="ctr" defTabSz="914363">
              <a:lnSpc>
                <a:spcPct val="90000"/>
              </a:lnSpc>
              <a:spcBef>
                <a:spcPct val="0"/>
              </a:spcBef>
              <a:defRPr/>
            </a:pPr>
            <a:r>
              <a:rPr lang="fr-FR" sz="4800" spc="-100" dirty="0">
                <a:ln w="3175">
                  <a:noFill/>
                </a:ln>
                <a:solidFill>
                  <a:schemeClr val="bg1"/>
                </a:solidFill>
                <a:latin typeface="Rockwell" pitchFamily="18" charset="0"/>
                <a:cs typeface="Arial" charset="0"/>
              </a:rPr>
              <a:t>Problématique </a:t>
            </a:r>
          </a:p>
          <a:p>
            <a:pPr algn="ctr" defTabSz="914363">
              <a:lnSpc>
                <a:spcPct val="90000"/>
              </a:lnSpc>
              <a:spcBef>
                <a:spcPct val="0"/>
              </a:spcBef>
              <a:defRPr/>
            </a:pPr>
            <a:r>
              <a:rPr lang="fr-FR" sz="4800" spc="-100" dirty="0">
                <a:ln w="3175">
                  <a:noFill/>
                </a:ln>
                <a:solidFill>
                  <a:schemeClr val="bg1"/>
                </a:solidFill>
                <a:latin typeface="Rockwell" pitchFamily="18" charset="0"/>
                <a:cs typeface="Arial" charset="0"/>
              </a:rPr>
              <a:t>&amp; objectifs</a:t>
            </a:r>
            <a:endParaRPr lang="en-US" sz="4800" spc="-100" dirty="0">
              <a:ln w="3175">
                <a:noFill/>
              </a:ln>
              <a:solidFill>
                <a:schemeClr val="bg1"/>
              </a:solidFill>
              <a:latin typeface="Rockwell" pitchFamily="18" charset="0"/>
              <a:cs typeface="Arial" charset="0"/>
            </a:endParaRPr>
          </a:p>
          <a:p>
            <a:pPr algn="ctr" defTabSz="685864" fontAlgn="base">
              <a:lnSpc>
                <a:spcPct val="90000"/>
              </a:lnSpc>
              <a:spcBef>
                <a:spcPct val="0"/>
              </a:spcBef>
              <a:spcAft>
                <a:spcPct val="0"/>
              </a:spcAft>
              <a:defRPr/>
            </a:pPr>
            <a:endParaRPr lang="en-US" sz="4501" spc="-75" dirty="0">
              <a:ln w="3175">
                <a:noFill/>
              </a:ln>
              <a:latin typeface="Rockwell" pitchFamily="18" charset="0"/>
              <a:cs typeface="Arial" charset="0"/>
            </a:endParaRPr>
          </a:p>
        </p:txBody>
      </p:sp>
      <p:sp>
        <p:nvSpPr>
          <p:cNvPr id="4" name="Freeform 6"/>
          <p:cNvSpPr>
            <a:spLocks/>
          </p:cNvSpPr>
          <p:nvPr/>
        </p:nvSpPr>
        <p:spPr bwMode="auto">
          <a:xfrm>
            <a:off x="9664350" y="2478922"/>
            <a:ext cx="1445313" cy="1054766"/>
          </a:xfrm>
          <a:prstGeom prst="rect">
            <a:avLst/>
          </a:prstGeom>
          <a:solidFill>
            <a:srgbClr val="FFFF00"/>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5" name="Freeform 6"/>
          <p:cNvSpPr>
            <a:spLocks/>
          </p:cNvSpPr>
          <p:nvPr/>
        </p:nvSpPr>
        <p:spPr bwMode="auto">
          <a:xfrm>
            <a:off x="9249092" y="2480892"/>
            <a:ext cx="215489" cy="1054766"/>
          </a:xfrm>
          <a:prstGeom prst="rect">
            <a:avLst/>
          </a:prstGeom>
          <a:solidFill>
            <a:srgbClr val="FFFF00">
              <a:alpha val="96078"/>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6" name="Freeform 6"/>
          <p:cNvSpPr>
            <a:spLocks/>
          </p:cNvSpPr>
          <p:nvPr/>
        </p:nvSpPr>
        <p:spPr bwMode="auto">
          <a:xfrm>
            <a:off x="8969126" y="2480892"/>
            <a:ext cx="215489" cy="1054766"/>
          </a:xfrm>
          <a:prstGeom prst="rect">
            <a:avLst/>
          </a:prstGeom>
          <a:solidFill>
            <a:srgbClr val="FFFF00">
              <a:alpha val="92157"/>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8" name="Freeform 6"/>
          <p:cNvSpPr>
            <a:spLocks/>
          </p:cNvSpPr>
          <p:nvPr/>
        </p:nvSpPr>
        <p:spPr bwMode="auto">
          <a:xfrm>
            <a:off x="8689157" y="2480892"/>
            <a:ext cx="215489" cy="1054766"/>
          </a:xfrm>
          <a:prstGeom prst="rect">
            <a:avLst/>
          </a:prstGeom>
          <a:solidFill>
            <a:srgbClr val="FFFF00">
              <a:alpha val="87843"/>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9" name="Freeform 6"/>
          <p:cNvSpPr>
            <a:spLocks/>
          </p:cNvSpPr>
          <p:nvPr/>
        </p:nvSpPr>
        <p:spPr bwMode="auto">
          <a:xfrm>
            <a:off x="8409188" y="2484030"/>
            <a:ext cx="215489" cy="1054766"/>
          </a:xfrm>
          <a:prstGeom prst="rect">
            <a:avLst/>
          </a:prstGeom>
          <a:solidFill>
            <a:srgbClr val="FFFF00">
              <a:alpha val="83922"/>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10" name="Freeform 6"/>
          <p:cNvSpPr>
            <a:spLocks/>
          </p:cNvSpPr>
          <p:nvPr/>
        </p:nvSpPr>
        <p:spPr bwMode="auto">
          <a:xfrm>
            <a:off x="8129218" y="2480892"/>
            <a:ext cx="215489" cy="1054766"/>
          </a:xfrm>
          <a:prstGeom prst="rect">
            <a:avLst/>
          </a:prstGeom>
          <a:solidFill>
            <a:srgbClr val="FFFF00">
              <a:alpha val="80000"/>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11" name="Freeform 6"/>
          <p:cNvSpPr>
            <a:spLocks/>
          </p:cNvSpPr>
          <p:nvPr/>
        </p:nvSpPr>
        <p:spPr bwMode="auto">
          <a:xfrm>
            <a:off x="7849245" y="2480892"/>
            <a:ext cx="215489" cy="1054766"/>
          </a:xfrm>
          <a:prstGeom prst="rect">
            <a:avLst/>
          </a:prstGeom>
          <a:solidFill>
            <a:srgbClr val="FFFF00">
              <a:alpha val="75686"/>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12" name="Freeform 6"/>
          <p:cNvSpPr>
            <a:spLocks/>
          </p:cNvSpPr>
          <p:nvPr/>
        </p:nvSpPr>
        <p:spPr bwMode="auto">
          <a:xfrm>
            <a:off x="7569280" y="2480892"/>
            <a:ext cx="215489" cy="1054766"/>
          </a:xfrm>
          <a:prstGeom prst="rect">
            <a:avLst/>
          </a:prstGeom>
          <a:solidFill>
            <a:srgbClr val="FFFF00">
              <a:alpha val="72157"/>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13" name="Freeform 6"/>
          <p:cNvSpPr>
            <a:spLocks/>
          </p:cNvSpPr>
          <p:nvPr/>
        </p:nvSpPr>
        <p:spPr bwMode="auto">
          <a:xfrm>
            <a:off x="7289310" y="2480892"/>
            <a:ext cx="215489" cy="1054766"/>
          </a:xfrm>
          <a:prstGeom prst="rect">
            <a:avLst/>
          </a:prstGeom>
          <a:solidFill>
            <a:srgbClr val="FFFF00">
              <a:alpha val="70000"/>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ln>
                <a:solidFill>
                  <a:srgbClr val="FFFF00"/>
                </a:solidFill>
              </a:ln>
              <a:solidFill>
                <a:srgbClr val="FFFF00"/>
              </a:solidFill>
              <a:latin typeface="Arial" charset="0"/>
            </a:endParaRPr>
          </a:p>
        </p:txBody>
      </p:sp>
    </p:spTree>
    <p:extLst>
      <p:ext uri="{BB962C8B-B14F-4D97-AF65-F5344CB8AC3E}">
        <p14:creationId xmlns:p14="http://schemas.microsoft.com/office/powerpoint/2010/main" val="268995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250"/>
                                        <p:tgtEl>
                                          <p:spTgt spid="12"/>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441479" y="5326155"/>
            <a:ext cx="1383653" cy="1037875"/>
          </a:xfrm>
          <a:prstGeom prst="rect">
            <a:avLst/>
          </a:prstGeom>
          <a:noFill/>
          <a:extLst>
            <a:ext uri="{909E8E84-426E-40DD-AFC4-6F175D3DCCD1}">
              <a14:hiddenFill xmlns:a14="http://schemas.microsoft.com/office/drawing/2010/main">
                <a:solidFill>
                  <a:srgbClr val="FFFFFF"/>
                </a:solidFill>
              </a14:hiddenFill>
            </a:ext>
          </a:extLst>
        </p:spPr>
      </p:pic>
      <p:pic>
        <p:nvPicPr>
          <p:cNvPr id="51" name="Imag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1160" y="1454639"/>
            <a:ext cx="1410560" cy="1058058"/>
          </a:xfrm>
          <a:prstGeom prst="rect">
            <a:avLst/>
          </a:prstGeom>
        </p:spPr>
      </p:pic>
      <p:sp>
        <p:nvSpPr>
          <p:cNvPr id="9" name="Title 1"/>
          <p:cNvSpPr txBox="1">
            <a:spLocks/>
          </p:cNvSpPr>
          <p:nvPr/>
        </p:nvSpPr>
        <p:spPr>
          <a:xfrm>
            <a:off x="143320" y="50032"/>
            <a:ext cx="5840445" cy="664797"/>
          </a:xfrm>
          <a:prstGeom prst="rect">
            <a:avLst/>
          </a:prstGeom>
        </p:spPr>
        <p:txBody>
          <a:bodyPr vert="horz" wrap="square" lIns="0" tIns="0" rIns="0" bIns="0" rtlCol="0" anchor="t">
            <a:spAutoFit/>
          </a:bodyPr>
          <a:lstStyle/>
          <a:p>
            <a:pPr defTabSz="914363">
              <a:lnSpc>
                <a:spcPct val="90000"/>
              </a:lnSpc>
              <a:spcBef>
                <a:spcPct val="0"/>
              </a:spcBef>
              <a:defRPr/>
            </a:pPr>
            <a:r>
              <a:rPr lang="fr-FR" sz="4800" spc="-100" dirty="0" smtClean="0">
                <a:ln w="3175">
                  <a:noFill/>
                </a:ln>
                <a:gradFill flip="none" rotWithShape="1">
                  <a:gsLst>
                    <a:gs pos="0">
                      <a:srgbClr val="595959"/>
                    </a:gs>
                    <a:gs pos="86000">
                      <a:srgbClr val="595959"/>
                    </a:gs>
                  </a:gsLst>
                  <a:lin ang="5400000" scaled="0"/>
                  <a:tileRect/>
                </a:gradFill>
                <a:latin typeface="Rockwell" pitchFamily="18" charset="0"/>
                <a:cs typeface="Arial" charset="0"/>
              </a:rPr>
              <a:t>Prob</a:t>
            </a:r>
            <a:r>
              <a:rPr lang="fr-FR" sz="4800" spc="-100" dirty="0">
                <a:ln w="3175">
                  <a:noFill/>
                </a:ln>
                <a:gradFill flip="none" rotWithShape="1">
                  <a:gsLst>
                    <a:gs pos="0">
                      <a:srgbClr val="595959"/>
                    </a:gs>
                    <a:gs pos="86000">
                      <a:srgbClr val="595959"/>
                    </a:gs>
                  </a:gsLst>
                  <a:lin ang="5400000" scaled="0"/>
                  <a:tileRect/>
                </a:gradFill>
                <a:latin typeface="Rockwell" pitchFamily="18" charset="0"/>
                <a:cs typeface="Arial" charset="0"/>
              </a:rPr>
              <a:t>lématiqu</a:t>
            </a:r>
            <a:r>
              <a:rPr lang="fr-FR" sz="4800" spc="-100" dirty="0" smtClean="0">
                <a:ln w="3175">
                  <a:noFill/>
                </a:ln>
                <a:gradFill flip="none" rotWithShape="1">
                  <a:gsLst>
                    <a:gs pos="0">
                      <a:srgbClr val="595959"/>
                    </a:gs>
                    <a:gs pos="86000">
                      <a:srgbClr val="595959"/>
                    </a:gs>
                  </a:gsLst>
                  <a:lin ang="5400000" scaled="0"/>
                  <a:tileRect/>
                </a:gradFill>
                <a:latin typeface="Rockwell" pitchFamily="18" charset="0"/>
                <a:cs typeface="Arial" charset="0"/>
              </a:rPr>
              <a:t>e</a:t>
            </a:r>
          </a:p>
        </p:txBody>
      </p:sp>
      <p:sp>
        <p:nvSpPr>
          <p:cNvPr id="10" name="Rectangle 9"/>
          <p:cNvSpPr/>
          <p:nvPr/>
        </p:nvSpPr>
        <p:spPr bwMode="auto">
          <a:xfrm>
            <a:off x="11276932" y="679566"/>
            <a:ext cx="913481" cy="177421"/>
          </a:xfrm>
          <a:prstGeom prst="rect">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b="1" dirty="0" smtClean="0">
              <a:gradFill>
                <a:gsLst>
                  <a:gs pos="0">
                    <a:srgbClr val="FFFFFF"/>
                  </a:gs>
                  <a:gs pos="100000">
                    <a:srgbClr val="FFFFFF"/>
                  </a:gs>
                </a:gsLst>
                <a:lin ang="5400000" scaled="0"/>
              </a:gradFill>
            </a:endParaRPr>
          </a:p>
        </p:txBody>
      </p:sp>
      <p:sp>
        <p:nvSpPr>
          <p:cNvPr id="11" name="ZoneTexte 10"/>
          <p:cNvSpPr txBox="1"/>
          <p:nvPr/>
        </p:nvSpPr>
        <p:spPr>
          <a:xfrm>
            <a:off x="4577488" y="1752864"/>
            <a:ext cx="6950099" cy="830997"/>
          </a:xfrm>
          <a:prstGeom prst="rect">
            <a:avLst/>
          </a:prstGeom>
          <a:noFill/>
        </p:spPr>
        <p:txBody>
          <a:bodyPr wrap="square" rtlCol="0">
            <a:spAutoFit/>
          </a:bodyPr>
          <a:lstStyle/>
          <a:p>
            <a:pPr fontAlgn="base">
              <a:spcBef>
                <a:spcPct val="0"/>
              </a:spcBef>
              <a:spcAft>
                <a:spcPct val="0"/>
              </a:spcAft>
            </a:pPr>
            <a:r>
              <a:rPr lang="fr-FR" sz="2400" dirty="0">
                <a:solidFill>
                  <a:srgbClr val="04617B"/>
                </a:solidFill>
              </a:rPr>
              <a:t>Grande perte du temps dans l’extraction de l’information</a:t>
            </a:r>
          </a:p>
        </p:txBody>
      </p:sp>
      <p:sp>
        <p:nvSpPr>
          <p:cNvPr id="12" name="ZoneTexte 12"/>
          <p:cNvSpPr txBox="1"/>
          <p:nvPr/>
        </p:nvSpPr>
        <p:spPr>
          <a:xfrm>
            <a:off x="4640784" y="5568151"/>
            <a:ext cx="4799908" cy="830997"/>
          </a:xfrm>
          <a:prstGeom prst="rect">
            <a:avLst/>
          </a:prstGeom>
          <a:noFill/>
        </p:spPr>
        <p:txBody>
          <a:bodyPr wrap="square" rtlCol="0">
            <a:spAutoFit/>
          </a:bodyPr>
          <a:lstStyle/>
          <a:p>
            <a:pPr fontAlgn="base">
              <a:spcBef>
                <a:spcPct val="0"/>
              </a:spcBef>
              <a:spcAft>
                <a:spcPct val="0"/>
              </a:spcAft>
            </a:pPr>
            <a:r>
              <a:rPr lang="fr-FR" sz="2400" dirty="0" smtClean="0">
                <a:solidFill>
                  <a:srgbClr val="04617B"/>
                </a:solidFill>
              </a:rPr>
              <a:t>Mal gestion des animaux et des employés</a:t>
            </a:r>
            <a:endParaRPr lang="fr-FR" sz="2400" dirty="0">
              <a:solidFill>
                <a:srgbClr val="04617B"/>
              </a:solidFill>
            </a:endParaRPr>
          </a:p>
        </p:txBody>
      </p:sp>
      <p:sp>
        <p:nvSpPr>
          <p:cNvPr id="13" name="Rectangle 12"/>
          <p:cNvSpPr/>
          <p:nvPr/>
        </p:nvSpPr>
        <p:spPr>
          <a:xfrm>
            <a:off x="4627512" y="2903470"/>
            <a:ext cx="5140638" cy="830997"/>
          </a:xfrm>
          <a:prstGeom prst="rect">
            <a:avLst/>
          </a:prstGeom>
        </p:spPr>
        <p:txBody>
          <a:bodyPr wrap="none">
            <a:spAutoFit/>
          </a:bodyPr>
          <a:lstStyle/>
          <a:p>
            <a:pPr fontAlgn="base">
              <a:spcBef>
                <a:spcPct val="0"/>
              </a:spcBef>
              <a:spcAft>
                <a:spcPct val="0"/>
              </a:spcAft>
            </a:pPr>
            <a:r>
              <a:rPr lang="fr-FR" sz="2400" dirty="0" smtClean="0">
                <a:solidFill>
                  <a:srgbClr val="04617B"/>
                </a:solidFill>
              </a:rPr>
              <a:t>Suivi manuel de toutes les taches(ajout,</a:t>
            </a:r>
          </a:p>
          <a:p>
            <a:pPr fontAlgn="base">
              <a:spcBef>
                <a:spcPct val="0"/>
              </a:spcBef>
              <a:spcAft>
                <a:spcPct val="0"/>
              </a:spcAft>
            </a:pPr>
            <a:r>
              <a:rPr lang="fr-FR" sz="2400" dirty="0" smtClean="0">
                <a:solidFill>
                  <a:srgbClr val="04617B"/>
                </a:solidFill>
              </a:rPr>
              <a:t>Suppression, modification)</a:t>
            </a:r>
            <a:endParaRPr lang="fr-FR" sz="2400" dirty="0">
              <a:solidFill>
                <a:srgbClr val="04617B"/>
              </a:solidFill>
            </a:endParaRPr>
          </a:p>
        </p:txBody>
      </p:sp>
      <p:sp>
        <p:nvSpPr>
          <p:cNvPr id="14" name="Rectangle 13"/>
          <p:cNvSpPr/>
          <p:nvPr/>
        </p:nvSpPr>
        <p:spPr>
          <a:xfrm>
            <a:off x="4638972" y="4163848"/>
            <a:ext cx="5166992" cy="830997"/>
          </a:xfrm>
          <a:prstGeom prst="rect">
            <a:avLst/>
          </a:prstGeom>
        </p:spPr>
        <p:txBody>
          <a:bodyPr wrap="none">
            <a:spAutoFit/>
          </a:bodyPr>
          <a:lstStyle/>
          <a:p>
            <a:pPr fontAlgn="base">
              <a:spcBef>
                <a:spcPct val="0"/>
              </a:spcBef>
              <a:spcAft>
                <a:spcPct val="0"/>
              </a:spcAft>
            </a:pPr>
            <a:r>
              <a:rPr lang="en-US" sz="2400" dirty="0" err="1" smtClean="0">
                <a:solidFill>
                  <a:srgbClr val="04617B"/>
                </a:solidFill>
              </a:rPr>
              <a:t>Risque</a:t>
            </a:r>
            <a:r>
              <a:rPr lang="en-US" sz="2400" dirty="0" smtClean="0">
                <a:solidFill>
                  <a:srgbClr val="04617B"/>
                </a:solidFill>
              </a:rPr>
              <a:t> de </a:t>
            </a:r>
            <a:r>
              <a:rPr lang="en-US" sz="2400" dirty="0" err="1" smtClean="0">
                <a:solidFill>
                  <a:srgbClr val="04617B"/>
                </a:solidFill>
              </a:rPr>
              <a:t>perte</a:t>
            </a:r>
            <a:r>
              <a:rPr lang="en-US" sz="2400" dirty="0" smtClean="0">
                <a:solidFill>
                  <a:srgbClr val="04617B"/>
                </a:solidFill>
              </a:rPr>
              <a:t> </a:t>
            </a:r>
            <a:r>
              <a:rPr lang="en-US" sz="2400" dirty="0" err="1" smtClean="0">
                <a:solidFill>
                  <a:srgbClr val="04617B"/>
                </a:solidFill>
              </a:rPr>
              <a:t>d’information</a:t>
            </a:r>
            <a:r>
              <a:rPr lang="en-US" sz="2400" dirty="0" smtClean="0">
                <a:solidFill>
                  <a:srgbClr val="04617B"/>
                </a:solidFill>
              </a:rPr>
              <a:t> en </a:t>
            </a:r>
            <a:r>
              <a:rPr lang="en-US" sz="2400" dirty="0" err="1" smtClean="0">
                <a:solidFill>
                  <a:srgbClr val="04617B"/>
                </a:solidFill>
              </a:rPr>
              <a:t>cas</a:t>
            </a:r>
            <a:r>
              <a:rPr lang="en-US" sz="2400" dirty="0" smtClean="0">
                <a:solidFill>
                  <a:srgbClr val="04617B"/>
                </a:solidFill>
              </a:rPr>
              <a:t> de</a:t>
            </a:r>
          </a:p>
          <a:p>
            <a:pPr fontAlgn="base">
              <a:spcBef>
                <a:spcPct val="0"/>
              </a:spcBef>
              <a:spcAft>
                <a:spcPct val="0"/>
              </a:spcAft>
            </a:pPr>
            <a:r>
              <a:rPr lang="en-US" sz="2400" dirty="0" smtClean="0">
                <a:solidFill>
                  <a:srgbClr val="04617B"/>
                </a:solidFill>
              </a:rPr>
              <a:t>Destruction des documents</a:t>
            </a:r>
            <a:endParaRPr lang="fr-FR" sz="2400" dirty="0">
              <a:solidFill>
                <a:srgbClr val="04617B"/>
              </a:solidFill>
            </a:endParaRPr>
          </a:p>
        </p:txBody>
      </p:sp>
      <p:pic>
        <p:nvPicPr>
          <p:cNvPr id="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186881" y="4062189"/>
            <a:ext cx="1892851" cy="108012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7878" y="2750602"/>
            <a:ext cx="1297128" cy="972973"/>
          </a:xfrm>
          <a:prstGeom prst="rect">
            <a:avLst/>
          </a:prstGeom>
        </p:spPr>
      </p:pic>
      <p:sp>
        <p:nvSpPr>
          <p:cNvPr id="35" name="Oval 7"/>
          <p:cNvSpPr/>
          <p:nvPr/>
        </p:nvSpPr>
        <p:spPr bwMode="auto">
          <a:xfrm>
            <a:off x="4068340" y="1963490"/>
            <a:ext cx="4208337" cy="4030320"/>
          </a:xfrm>
          <a:prstGeom prst="ellipse">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b="1" dirty="0" smtClean="0">
              <a:ln w="12700">
                <a:solidFill>
                  <a:srgbClr val="1F497D">
                    <a:satMod val="155000"/>
                  </a:srgbClr>
                </a:solidFill>
                <a:prstDash val="solid"/>
              </a:ln>
              <a:solidFill>
                <a:srgbClr val="EEECE1">
                  <a:tint val="85000"/>
                  <a:satMod val="155000"/>
                </a:srgbClr>
              </a:solidFill>
              <a:effectLst>
                <a:outerShdw blurRad="41275" dist="20320" dir="1800000" algn="tl" rotWithShape="0">
                  <a:srgbClr val="000000">
                    <a:alpha val="40000"/>
                  </a:srgbClr>
                </a:outerShdw>
              </a:effectLst>
            </a:endParaRPr>
          </a:p>
        </p:txBody>
      </p:sp>
      <p:cxnSp>
        <p:nvCxnSpPr>
          <p:cNvPr id="56" name="Straight Connector 41"/>
          <p:cNvCxnSpPr/>
          <p:nvPr/>
        </p:nvCxnSpPr>
        <p:spPr>
          <a:xfrm flipH="1" flipV="1">
            <a:off x="8276677" y="4228163"/>
            <a:ext cx="1513475" cy="26136"/>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45"/>
          <p:cNvCxnSpPr/>
          <p:nvPr/>
        </p:nvCxnSpPr>
        <p:spPr>
          <a:xfrm flipV="1">
            <a:off x="9790149" y="4228163"/>
            <a:ext cx="0" cy="487802"/>
          </a:xfrm>
          <a:prstGeom prst="line">
            <a:avLst/>
          </a:prstGeom>
        </p:spPr>
        <p:style>
          <a:lnRef idx="2">
            <a:schemeClr val="dk1"/>
          </a:lnRef>
          <a:fillRef idx="0">
            <a:schemeClr val="dk1"/>
          </a:fillRef>
          <a:effectRef idx="1">
            <a:schemeClr val="dk1"/>
          </a:effectRef>
          <a:fontRef idx="minor">
            <a:schemeClr val="tx1"/>
          </a:fontRef>
        </p:style>
      </p:cxnSp>
      <p:sp>
        <p:nvSpPr>
          <p:cNvPr id="58" name="Rectangle 57"/>
          <p:cNvSpPr/>
          <p:nvPr/>
        </p:nvSpPr>
        <p:spPr>
          <a:xfrm>
            <a:off x="7978588" y="4772736"/>
            <a:ext cx="3465284" cy="830997"/>
          </a:xfrm>
          <a:prstGeom prst="rect">
            <a:avLst/>
          </a:prstGeom>
        </p:spPr>
        <p:txBody>
          <a:bodyPr wrap="square">
            <a:spAutoFit/>
          </a:bodyPr>
          <a:lstStyle/>
          <a:p>
            <a:pPr algn="ctr" fontAlgn="base">
              <a:spcBef>
                <a:spcPct val="0"/>
              </a:spcBef>
              <a:spcAft>
                <a:spcPct val="0"/>
              </a:spcAft>
            </a:pPr>
            <a:r>
              <a:rPr lang="fr-FR" sz="2400" b="1" dirty="0" smtClean="0">
                <a:solidFill>
                  <a:prstClr val="black"/>
                </a:solidFill>
              </a:rPr>
              <a:t>Beaucoup de notes et de stockage d’information</a:t>
            </a:r>
            <a:endParaRPr lang="fr-FR" sz="2400" b="1" dirty="0">
              <a:solidFill>
                <a:prstClr val="black"/>
              </a:solidFill>
            </a:endParaRPr>
          </a:p>
        </p:txBody>
      </p:sp>
      <p:pic>
        <p:nvPicPr>
          <p:cNvPr id="59" name="Imag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12930" b="3460"/>
          <a:stretch/>
        </p:blipFill>
        <p:spPr bwMode="auto">
          <a:xfrm>
            <a:off x="11203827" y="4772710"/>
            <a:ext cx="647478" cy="5747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4" name="Straight Connector 41"/>
          <p:cNvCxnSpPr/>
          <p:nvPr/>
        </p:nvCxnSpPr>
        <p:spPr>
          <a:xfrm flipH="1">
            <a:off x="8210321" y="3589965"/>
            <a:ext cx="1588448" cy="0"/>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45"/>
          <p:cNvCxnSpPr/>
          <p:nvPr/>
        </p:nvCxnSpPr>
        <p:spPr>
          <a:xfrm>
            <a:off x="9798768" y="3134302"/>
            <a:ext cx="0" cy="455695"/>
          </a:xfrm>
          <a:prstGeom prst="line">
            <a:avLst/>
          </a:prstGeom>
        </p:spPr>
        <p:style>
          <a:lnRef idx="2">
            <a:schemeClr val="dk1"/>
          </a:lnRef>
          <a:fillRef idx="0">
            <a:schemeClr val="dk1"/>
          </a:fillRef>
          <a:effectRef idx="1">
            <a:schemeClr val="dk1"/>
          </a:effectRef>
          <a:fontRef idx="minor">
            <a:schemeClr val="tx1"/>
          </a:fontRef>
        </p:style>
      </p:cxnSp>
      <p:sp>
        <p:nvSpPr>
          <p:cNvPr id="70" name="Rectangle 69"/>
          <p:cNvSpPr/>
          <p:nvPr/>
        </p:nvSpPr>
        <p:spPr>
          <a:xfrm>
            <a:off x="7512428" y="1776753"/>
            <a:ext cx="3796680" cy="1200329"/>
          </a:xfrm>
          <a:prstGeom prst="rect">
            <a:avLst/>
          </a:prstGeom>
        </p:spPr>
        <p:txBody>
          <a:bodyPr wrap="square">
            <a:spAutoFit/>
          </a:bodyPr>
          <a:lstStyle/>
          <a:p>
            <a:pPr algn="ctr" fontAlgn="base">
              <a:spcBef>
                <a:spcPct val="0"/>
              </a:spcBef>
              <a:spcAft>
                <a:spcPct val="0"/>
              </a:spcAft>
            </a:pPr>
            <a:r>
              <a:rPr lang="fr-FR" sz="2400" b="1" dirty="0" smtClean="0">
                <a:solidFill>
                  <a:prstClr val="black"/>
                </a:solidFill>
              </a:rPr>
              <a:t>Il y a toujours autant d’activités et d’arrangements</a:t>
            </a:r>
            <a:endParaRPr lang="fr-FR" sz="2400" b="1" dirty="0">
              <a:solidFill>
                <a:prstClr val="black"/>
              </a:solidFill>
            </a:endParaRPr>
          </a:p>
        </p:txBody>
      </p:sp>
      <p:pic>
        <p:nvPicPr>
          <p:cNvPr id="71" name="Imag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12930" b="3460"/>
          <a:stretch/>
        </p:blipFill>
        <p:spPr bwMode="auto">
          <a:xfrm>
            <a:off x="11202780" y="1786935"/>
            <a:ext cx="647478" cy="5747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78" name="Straight Connector 41"/>
          <p:cNvCxnSpPr/>
          <p:nvPr/>
        </p:nvCxnSpPr>
        <p:spPr>
          <a:xfrm flipH="1">
            <a:off x="1991980" y="3608652"/>
            <a:ext cx="2143165" cy="0"/>
          </a:xfrm>
          <a:prstGeom prst="line">
            <a:avLst/>
          </a:prstGeom>
        </p:spPr>
        <p:style>
          <a:lnRef idx="2">
            <a:schemeClr val="dk1"/>
          </a:lnRef>
          <a:fillRef idx="0">
            <a:schemeClr val="dk1"/>
          </a:fillRef>
          <a:effectRef idx="1">
            <a:schemeClr val="dk1"/>
          </a:effectRef>
          <a:fontRef idx="minor">
            <a:schemeClr val="tx1"/>
          </a:fontRef>
        </p:style>
      </p:cxnSp>
      <p:cxnSp>
        <p:nvCxnSpPr>
          <p:cNvPr id="79" name="Straight Connector 45"/>
          <p:cNvCxnSpPr/>
          <p:nvPr/>
        </p:nvCxnSpPr>
        <p:spPr>
          <a:xfrm flipH="1" flipV="1">
            <a:off x="1991841" y="3100166"/>
            <a:ext cx="116" cy="517726"/>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41"/>
          <p:cNvCxnSpPr/>
          <p:nvPr/>
        </p:nvCxnSpPr>
        <p:spPr>
          <a:xfrm flipH="1">
            <a:off x="1991841" y="4228163"/>
            <a:ext cx="2076498" cy="0"/>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45"/>
          <p:cNvCxnSpPr/>
          <p:nvPr/>
        </p:nvCxnSpPr>
        <p:spPr>
          <a:xfrm>
            <a:off x="1991841" y="4251704"/>
            <a:ext cx="116" cy="521006"/>
          </a:xfrm>
          <a:prstGeom prst="line">
            <a:avLst/>
          </a:prstGeom>
        </p:spPr>
        <p:style>
          <a:lnRef idx="2">
            <a:schemeClr val="dk1"/>
          </a:lnRef>
          <a:fillRef idx="0">
            <a:schemeClr val="dk1"/>
          </a:fillRef>
          <a:effectRef idx="1">
            <a:schemeClr val="dk1"/>
          </a:effectRef>
          <a:fontRef idx="minor">
            <a:schemeClr val="tx1"/>
          </a:fontRef>
        </p:style>
      </p:cxnSp>
      <p:sp>
        <p:nvSpPr>
          <p:cNvPr id="94" name="Rectangle 93"/>
          <p:cNvSpPr/>
          <p:nvPr/>
        </p:nvSpPr>
        <p:spPr>
          <a:xfrm>
            <a:off x="595356" y="1786961"/>
            <a:ext cx="4032155" cy="1200329"/>
          </a:xfrm>
          <a:prstGeom prst="rect">
            <a:avLst/>
          </a:prstGeom>
        </p:spPr>
        <p:txBody>
          <a:bodyPr wrap="square">
            <a:spAutoFit/>
          </a:bodyPr>
          <a:lstStyle/>
          <a:p>
            <a:pPr algn="ctr" fontAlgn="base">
              <a:spcBef>
                <a:spcPct val="0"/>
              </a:spcBef>
              <a:spcAft>
                <a:spcPct val="0"/>
              </a:spcAft>
            </a:pPr>
            <a:r>
              <a:rPr lang="fr-FR" sz="2400" b="1" dirty="0" smtClean="0">
                <a:solidFill>
                  <a:prstClr val="black"/>
                </a:solidFill>
              </a:rPr>
              <a:t>Le nombre d’animaux et d’employés ne cesse d’augmenter</a:t>
            </a:r>
            <a:endParaRPr lang="fr-FR" sz="2400" b="1" dirty="0">
              <a:solidFill>
                <a:prstClr val="black"/>
              </a:solidFill>
            </a:endParaRPr>
          </a:p>
        </p:txBody>
      </p:sp>
      <p:pic>
        <p:nvPicPr>
          <p:cNvPr id="95" name="Imag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12930" b="3460"/>
          <a:stretch/>
        </p:blipFill>
        <p:spPr bwMode="auto">
          <a:xfrm>
            <a:off x="7067" y="1786935"/>
            <a:ext cx="647478" cy="5747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6" name="Rectangle 95"/>
          <p:cNvSpPr/>
          <p:nvPr/>
        </p:nvSpPr>
        <p:spPr>
          <a:xfrm>
            <a:off x="595113" y="4826050"/>
            <a:ext cx="3615279" cy="1200329"/>
          </a:xfrm>
          <a:prstGeom prst="rect">
            <a:avLst/>
          </a:prstGeom>
        </p:spPr>
        <p:txBody>
          <a:bodyPr wrap="square">
            <a:spAutoFit/>
          </a:bodyPr>
          <a:lstStyle/>
          <a:p>
            <a:pPr algn="ctr" fontAlgn="base">
              <a:spcBef>
                <a:spcPct val="0"/>
              </a:spcBef>
              <a:spcAft>
                <a:spcPct val="0"/>
              </a:spcAft>
            </a:pPr>
            <a:r>
              <a:rPr lang="fr-FR" sz="2400" b="1" dirty="0" smtClean="0">
                <a:solidFill>
                  <a:prstClr val="black"/>
                </a:solidFill>
              </a:rPr>
              <a:t>Difficulté à communiquer les informations sur l’animal entre les acteurs</a:t>
            </a:r>
            <a:endParaRPr lang="fr-FR" sz="2400" b="1" dirty="0">
              <a:solidFill>
                <a:prstClr val="black"/>
              </a:solidFill>
            </a:endParaRPr>
          </a:p>
        </p:txBody>
      </p:sp>
      <p:pic>
        <p:nvPicPr>
          <p:cNvPr id="97" name="Imag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12930" b="3460"/>
          <a:stretch/>
        </p:blipFill>
        <p:spPr bwMode="auto">
          <a:xfrm>
            <a:off x="39543" y="4772710"/>
            <a:ext cx="647478" cy="5747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Espace réservé du numéro de diapositive 4"/>
          <p:cNvSpPr>
            <a:spLocks noGrp="1"/>
          </p:cNvSpPr>
          <p:nvPr>
            <p:ph type="sldNum" sz="quarter" idx="12"/>
          </p:nvPr>
        </p:nvSpPr>
        <p:spPr/>
        <p:txBody>
          <a:bodyPr/>
          <a:lstStyle/>
          <a:p>
            <a:fld id="{E66AA3EA-0569-43EF-BBA3-83FDB109D582}" type="slidenum">
              <a:rPr lang="en-US" smtClean="0">
                <a:solidFill>
                  <a:prstClr val="black"/>
                </a:solidFill>
              </a:rPr>
              <a:pPr/>
              <a:t>6</a:t>
            </a:fld>
            <a:endParaRPr lang="en-US" dirty="0" smtClean="0">
              <a:solidFill>
                <a:prstClr val="black"/>
              </a:solidFill>
            </a:endParaRPr>
          </a:p>
        </p:txBody>
      </p:sp>
      <p:sp>
        <p:nvSpPr>
          <p:cNvPr id="31" name="Rectangle 30"/>
          <p:cNvSpPr/>
          <p:nvPr/>
        </p:nvSpPr>
        <p:spPr bwMode="auto">
          <a:xfrm>
            <a:off x="-18696" y="679577"/>
            <a:ext cx="10993709" cy="177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dirty="0" smtClean="0">
              <a:solidFill>
                <a:srgbClr val="97E2F1"/>
              </a:solidFill>
            </a:endParaRPr>
          </a:p>
        </p:txBody>
      </p:sp>
    </p:spTree>
    <p:extLst>
      <p:ext uri="{BB962C8B-B14F-4D97-AF65-F5344CB8AC3E}">
        <p14:creationId xmlns:p14="http://schemas.microsoft.com/office/powerpoint/2010/main" val="61270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anim calcmode="lin" valueType="num">
                                      <p:cBhvr>
                                        <p:cTn id="14" dur="500" fill="hold"/>
                                        <p:tgtEl>
                                          <p:spTgt spid="51"/>
                                        </p:tgtEl>
                                        <p:attrNameLst>
                                          <p:attrName>ppt_x</p:attrName>
                                        </p:attrNameLst>
                                      </p:cBhvr>
                                      <p:tavLst>
                                        <p:tav tm="0">
                                          <p:val>
                                            <p:strVal val="#ppt_x"/>
                                          </p:val>
                                        </p:tav>
                                        <p:tav tm="100000">
                                          <p:val>
                                            <p:strVal val="#ppt_x"/>
                                          </p:val>
                                        </p:tav>
                                      </p:tavLst>
                                    </p:anim>
                                    <p:anim calcmode="lin" valueType="num">
                                      <p:cBhvr>
                                        <p:cTn id="15" dur="500" fill="hold"/>
                                        <p:tgtEl>
                                          <p:spTgt spid="51"/>
                                        </p:tgtEl>
                                        <p:attrNameLst>
                                          <p:attrName>ppt_y</p:attrName>
                                        </p:attrNameLst>
                                      </p:cBhvr>
                                      <p:tavLst>
                                        <p:tav tm="0">
                                          <p:val>
                                            <p:strVal val="#ppt_y+.1"/>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anim calcmode="lin" valueType="num">
                                      <p:cBhvr>
                                        <p:cTn id="36" dur="500" fill="hold"/>
                                        <p:tgtEl>
                                          <p:spTgt spid="53"/>
                                        </p:tgtEl>
                                        <p:attrNameLst>
                                          <p:attrName>ppt_x</p:attrName>
                                        </p:attrNameLst>
                                      </p:cBhvr>
                                      <p:tavLst>
                                        <p:tav tm="0">
                                          <p:val>
                                            <p:strVal val="#ppt_x"/>
                                          </p:val>
                                        </p:tav>
                                        <p:tav tm="100000">
                                          <p:val>
                                            <p:strVal val="#ppt_x"/>
                                          </p:val>
                                        </p:tav>
                                      </p:tavLst>
                                    </p:anim>
                                    <p:anim calcmode="lin" valueType="num">
                                      <p:cBhvr>
                                        <p:cTn id="37" dur="500" fill="hold"/>
                                        <p:tgtEl>
                                          <p:spTgt spid="53"/>
                                        </p:tgtEl>
                                        <p:attrNameLst>
                                          <p:attrName>ppt_y</p:attrName>
                                        </p:attrNameLst>
                                      </p:cBhvr>
                                      <p:tavLst>
                                        <p:tav tm="0">
                                          <p:val>
                                            <p:strVal val="#ppt_y+.1"/>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1+#ppt_h/2"/>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anim calcmode="lin" valueType="num">
                                      <p:cBhvr>
                                        <p:cTn id="45" dur="500" fill="hold"/>
                                        <p:tgtEl>
                                          <p:spTgt spid="54"/>
                                        </p:tgtEl>
                                        <p:attrNameLst>
                                          <p:attrName>ppt_x</p:attrName>
                                        </p:attrNameLst>
                                      </p:cBhvr>
                                      <p:tavLst>
                                        <p:tav tm="0">
                                          <p:val>
                                            <p:strVal val="#ppt_x"/>
                                          </p:val>
                                        </p:tav>
                                        <p:tav tm="100000">
                                          <p:val>
                                            <p:strVal val="#ppt_x"/>
                                          </p:val>
                                        </p:tav>
                                      </p:tavLst>
                                    </p:anim>
                                    <p:anim calcmode="lin" valueType="num">
                                      <p:cBhvr>
                                        <p:cTn id="46" dur="5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7" presetClass="exit" presetSubtype="0" fill="hold" grpId="1" nodeType="clickEffect">
                                  <p:stCondLst>
                                    <p:cond delay="0"/>
                                  </p:stCondLst>
                                  <p:childTnLst>
                                    <p:animEffect transition="out" filter="fade">
                                      <p:cBhvr>
                                        <p:cTn id="50" dur="1000"/>
                                        <p:tgtEl>
                                          <p:spTgt spid="11"/>
                                        </p:tgtEl>
                                      </p:cBhvr>
                                    </p:animEffect>
                                    <p:anim calcmode="lin" valueType="num">
                                      <p:cBhvr>
                                        <p:cTn id="51" dur="1000"/>
                                        <p:tgtEl>
                                          <p:spTgt spid="11"/>
                                        </p:tgtEl>
                                        <p:attrNameLst>
                                          <p:attrName>ppt_x</p:attrName>
                                        </p:attrNameLst>
                                      </p:cBhvr>
                                      <p:tavLst>
                                        <p:tav tm="0">
                                          <p:val>
                                            <p:strVal val="ppt_x"/>
                                          </p:val>
                                        </p:tav>
                                        <p:tav tm="100000">
                                          <p:val>
                                            <p:strVal val="ppt_x"/>
                                          </p:val>
                                        </p:tav>
                                      </p:tavLst>
                                    </p:anim>
                                    <p:anim calcmode="lin" valueType="num">
                                      <p:cBhvr>
                                        <p:cTn id="52" dur="100" decel="100000"/>
                                        <p:tgtEl>
                                          <p:spTgt spid="11"/>
                                        </p:tgtEl>
                                        <p:attrNameLst>
                                          <p:attrName>ppt_y</p:attrName>
                                        </p:attrNameLst>
                                      </p:cBhvr>
                                      <p:tavLst>
                                        <p:tav tm="0">
                                          <p:val>
                                            <p:strVal val="ppt_y"/>
                                          </p:val>
                                        </p:tav>
                                        <p:tav tm="100000">
                                          <p:val>
                                            <p:strVal val="ppt_y-.03"/>
                                          </p:val>
                                        </p:tav>
                                      </p:tavLst>
                                    </p:anim>
                                    <p:anim calcmode="lin" valueType="num">
                                      <p:cBhvr>
                                        <p:cTn id="53" dur="900" accel="100000">
                                          <p:stCondLst>
                                            <p:cond delay="100"/>
                                          </p:stCondLst>
                                        </p:cTn>
                                        <p:tgtEl>
                                          <p:spTgt spid="11"/>
                                        </p:tgtEl>
                                        <p:attrNameLst>
                                          <p:attrName>ppt_y</p:attrName>
                                        </p:attrNameLst>
                                      </p:cBhvr>
                                      <p:tavLst>
                                        <p:tav tm="0">
                                          <p:val>
                                            <p:strVal val="ppt_y"/>
                                          </p:val>
                                        </p:tav>
                                        <p:tav tm="100000">
                                          <p:val>
                                            <p:strVal val="ppt_y+1"/>
                                          </p:val>
                                        </p:tav>
                                      </p:tavLst>
                                    </p:anim>
                                    <p:set>
                                      <p:cBhvr>
                                        <p:cTn id="54" dur="1" fill="hold">
                                          <p:stCondLst>
                                            <p:cond delay="999"/>
                                          </p:stCondLst>
                                        </p:cTn>
                                        <p:tgtEl>
                                          <p:spTgt spid="11"/>
                                        </p:tgtEl>
                                        <p:attrNameLst>
                                          <p:attrName>style.visibility</p:attrName>
                                        </p:attrNameLst>
                                      </p:cBhvr>
                                      <p:to>
                                        <p:strVal val="hidden"/>
                                      </p:to>
                                    </p:set>
                                  </p:childTnLst>
                                </p:cTn>
                              </p:par>
                              <p:par>
                                <p:cTn id="55" presetID="37" presetClass="exit" presetSubtype="0" fill="hold" grpId="1" nodeType="withEffect">
                                  <p:stCondLst>
                                    <p:cond delay="0"/>
                                  </p:stCondLst>
                                  <p:childTnLst>
                                    <p:animEffect transition="out" filter="fade">
                                      <p:cBhvr>
                                        <p:cTn id="56" dur="1000"/>
                                        <p:tgtEl>
                                          <p:spTgt spid="13"/>
                                        </p:tgtEl>
                                      </p:cBhvr>
                                    </p:animEffect>
                                    <p:anim calcmode="lin" valueType="num">
                                      <p:cBhvr>
                                        <p:cTn id="57" dur="1000"/>
                                        <p:tgtEl>
                                          <p:spTgt spid="13"/>
                                        </p:tgtEl>
                                        <p:attrNameLst>
                                          <p:attrName>ppt_x</p:attrName>
                                        </p:attrNameLst>
                                      </p:cBhvr>
                                      <p:tavLst>
                                        <p:tav tm="0">
                                          <p:val>
                                            <p:strVal val="ppt_x"/>
                                          </p:val>
                                        </p:tav>
                                        <p:tav tm="100000">
                                          <p:val>
                                            <p:strVal val="ppt_x"/>
                                          </p:val>
                                        </p:tav>
                                      </p:tavLst>
                                    </p:anim>
                                    <p:anim calcmode="lin" valueType="num">
                                      <p:cBhvr>
                                        <p:cTn id="58" dur="100" decel="100000"/>
                                        <p:tgtEl>
                                          <p:spTgt spid="13"/>
                                        </p:tgtEl>
                                        <p:attrNameLst>
                                          <p:attrName>ppt_y</p:attrName>
                                        </p:attrNameLst>
                                      </p:cBhvr>
                                      <p:tavLst>
                                        <p:tav tm="0">
                                          <p:val>
                                            <p:strVal val="ppt_y"/>
                                          </p:val>
                                        </p:tav>
                                        <p:tav tm="100000">
                                          <p:val>
                                            <p:strVal val="ppt_y-.03"/>
                                          </p:val>
                                        </p:tav>
                                      </p:tavLst>
                                    </p:anim>
                                    <p:anim calcmode="lin" valueType="num">
                                      <p:cBhvr>
                                        <p:cTn id="59" dur="900" accel="100000">
                                          <p:stCondLst>
                                            <p:cond delay="100"/>
                                          </p:stCondLst>
                                        </p:cTn>
                                        <p:tgtEl>
                                          <p:spTgt spid="13"/>
                                        </p:tgtEl>
                                        <p:attrNameLst>
                                          <p:attrName>ppt_y</p:attrName>
                                        </p:attrNameLst>
                                      </p:cBhvr>
                                      <p:tavLst>
                                        <p:tav tm="0">
                                          <p:val>
                                            <p:strVal val="ppt_y"/>
                                          </p:val>
                                        </p:tav>
                                        <p:tav tm="100000">
                                          <p:val>
                                            <p:strVal val="ppt_y+1"/>
                                          </p:val>
                                        </p:tav>
                                      </p:tavLst>
                                    </p:anim>
                                    <p:set>
                                      <p:cBhvr>
                                        <p:cTn id="60" dur="1" fill="hold">
                                          <p:stCondLst>
                                            <p:cond delay="999"/>
                                          </p:stCondLst>
                                        </p:cTn>
                                        <p:tgtEl>
                                          <p:spTgt spid="13"/>
                                        </p:tgtEl>
                                        <p:attrNameLst>
                                          <p:attrName>style.visibility</p:attrName>
                                        </p:attrNameLst>
                                      </p:cBhvr>
                                      <p:to>
                                        <p:strVal val="hidden"/>
                                      </p:to>
                                    </p:set>
                                  </p:childTnLst>
                                </p:cTn>
                              </p:par>
                              <p:par>
                                <p:cTn id="61" presetID="37" presetClass="exit" presetSubtype="0" fill="hold" grpId="1" nodeType="withEffect">
                                  <p:stCondLst>
                                    <p:cond delay="0"/>
                                  </p:stCondLst>
                                  <p:childTnLst>
                                    <p:animEffect transition="out" filter="fade">
                                      <p:cBhvr>
                                        <p:cTn id="62" dur="1000"/>
                                        <p:tgtEl>
                                          <p:spTgt spid="12"/>
                                        </p:tgtEl>
                                      </p:cBhvr>
                                    </p:animEffect>
                                    <p:anim calcmode="lin" valueType="num">
                                      <p:cBhvr>
                                        <p:cTn id="63" dur="1000"/>
                                        <p:tgtEl>
                                          <p:spTgt spid="12"/>
                                        </p:tgtEl>
                                        <p:attrNameLst>
                                          <p:attrName>ppt_x</p:attrName>
                                        </p:attrNameLst>
                                      </p:cBhvr>
                                      <p:tavLst>
                                        <p:tav tm="0">
                                          <p:val>
                                            <p:strVal val="ppt_x"/>
                                          </p:val>
                                        </p:tav>
                                        <p:tav tm="100000">
                                          <p:val>
                                            <p:strVal val="ppt_x"/>
                                          </p:val>
                                        </p:tav>
                                      </p:tavLst>
                                    </p:anim>
                                    <p:anim calcmode="lin" valueType="num">
                                      <p:cBhvr>
                                        <p:cTn id="64" dur="100" decel="100000"/>
                                        <p:tgtEl>
                                          <p:spTgt spid="12"/>
                                        </p:tgtEl>
                                        <p:attrNameLst>
                                          <p:attrName>ppt_y</p:attrName>
                                        </p:attrNameLst>
                                      </p:cBhvr>
                                      <p:tavLst>
                                        <p:tav tm="0">
                                          <p:val>
                                            <p:strVal val="ppt_y"/>
                                          </p:val>
                                        </p:tav>
                                        <p:tav tm="100000">
                                          <p:val>
                                            <p:strVal val="ppt_y-.03"/>
                                          </p:val>
                                        </p:tav>
                                      </p:tavLst>
                                    </p:anim>
                                    <p:anim calcmode="lin" valueType="num">
                                      <p:cBhvr>
                                        <p:cTn id="65" dur="900" accel="100000">
                                          <p:stCondLst>
                                            <p:cond delay="100"/>
                                          </p:stCondLst>
                                        </p:cTn>
                                        <p:tgtEl>
                                          <p:spTgt spid="12"/>
                                        </p:tgtEl>
                                        <p:attrNameLst>
                                          <p:attrName>ppt_y</p:attrName>
                                        </p:attrNameLst>
                                      </p:cBhvr>
                                      <p:tavLst>
                                        <p:tav tm="0">
                                          <p:val>
                                            <p:strVal val="ppt_y"/>
                                          </p:val>
                                        </p:tav>
                                        <p:tav tm="100000">
                                          <p:val>
                                            <p:strVal val="ppt_y+1"/>
                                          </p:val>
                                        </p:tav>
                                      </p:tavLst>
                                    </p:anim>
                                    <p:set>
                                      <p:cBhvr>
                                        <p:cTn id="66" dur="1" fill="hold">
                                          <p:stCondLst>
                                            <p:cond delay="999"/>
                                          </p:stCondLst>
                                        </p:cTn>
                                        <p:tgtEl>
                                          <p:spTgt spid="12"/>
                                        </p:tgtEl>
                                        <p:attrNameLst>
                                          <p:attrName>style.visibility</p:attrName>
                                        </p:attrNameLst>
                                      </p:cBhvr>
                                      <p:to>
                                        <p:strVal val="hidden"/>
                                      </p:to>
                                    </p:set>
                                  </p:childTnLst>
                                </p:cTn>
                              </p:par>
                              <p:par>
                                <p:cTn id="67" presetID="37" presetClass="exit" presetSubtype="0" fill="hold" grpId="1" nodeType="withEffect">
                                  <p:stCondLst>
                                    <p:cond delay="0"/>
                                  </p:stCondLst>
                                  <p:childTnLst>
                                    <p:animEffect transition="out" filter="fade">
                                      <p:cBhvr>
                                        <p:cTn id="68" dur="1000"/>
                                        <p:tgtEl>
                                          <p:spTgt spid="14"/>
                                        </p:tgtEl>
                                      </p:cBhvr>
                                    </p:animEffect>
                                    <p:anim calcmode="lin" valueType="num">
                                      <p:cBhvr>
                                        <p:cTn id="69" dur="1000"/>
                                        <p:tgtEl>
                                          <p:spTgt spid="14"/>
                                        </p:tgtEl>
                                        <p:attrNameLst>
                                          <p:attrName>ppt_x</p:attrName>
                                        </p:attrNameLst>
                                      </p:cBhvr>
                                      <p:tavLst>
                                        <p:tav tm="0">
                                          <p:val>
                                            <p:strVal val="ppt_x"/>
                                          </p:val>
                                        </p:tav>
                                        <p:tav tm="100000">
                                          <p:val>
                                            <p:strVal val="ppt_x"/>
                                          </p:val>
                                        </p:tav>
                                      </p:tavLst>
                                    </p:anim>
                                    <p:anim calcmode="lin" valueType="num">
                                      <p:cBhvr>
                                        <p:cTn id="70" dur="100" decel="100000"/>
                                        <p:tgtEl>
                                          <p:spTgt spid="14"/>
                                        </p:tgtEl>
                                        <p:attrNameLst>
                                          <p:attrName>ppt_y</p:attrName>
                                        </p:attrNameLst>
                                      </p:cBhvr>
                                      <p:tavLst>
                                        <p:tav tm="0">
                                          <p:val>
                                            <p:strVal val="ppt_y"/>
                                          </p:val>
                                        </p:tav>
                                        <p:tav tm="100000">
                                          <p:val>
                                            <p:strVal val="ppt_y-.03"/>
                                          </p:val>
                                        </p:tav>
                                      </p:tavLst>
                                    </p:anim>
                                    <p:anim calcmode="lin" valueType="num">
                                      <p:cBhvr>
                                        <p:cTn id="71" dur="900" accel="100000">
                                          <p:stCondLst>
                                            <p:cond delay="100"/>
                                          </p:stCondLst>
                                        </p:cTn>
                                        <p:tgtEl>
                                          <p:spTgt spid="14"/>
                                        </p:tgtEl>
                                        <p:attrNameLst>
                                          <p:attrName>ppt_y</p:attrName>
                                        </p:attrNameLst>
                                      </p:cBhvr>
                                      <p:tavLst>
                                        <p:tav tm="0">
                                          <p:val>
                                            <p:strVal val="ppt_y"/>
                                          </p:val>
                                        </p:tav>
                                        <p:tav tm="100000">
                                          <p:val>
                                            <p:strVal val="ppt_y+1"/>
                                          </p:val>
                                        </p:tav>
                                      </p:tavLst>
                                    </p:anim>
                                    <p:set>
                                      <p:cBhvr>
                                        <p:cTn id="72" dur="1" fill="hold">
                                          <p:stCondLst>
                                            <p:cond delay="999"/>
                                          </p:stCondLst>
                                        </p:cTn>
                                        <p:tgtEl>
                                          <p:spTgt spid="14"/>
                                        </p:tgtEl>
                                        <p:attrNameLst>
                                          <p:attrName>style.visibility</p:attrName>
                                        </p:attrNameLst>
                                      </p:cBhvr>
                                      <p:to>
                                        <p:strVal val="hidden"/>
                                      </p:to>
                                    </p:set>
                                  </p:childTnLst>
                                </p:cTn>
                              </p:par>
                            </p:childTnLst>
                          </p:cTn>
                        </p:par>
                        <p:par>
                          <p:cTn id="73" fill="hold">
                            <p:stCondLst>
                              <p:cond delay="1000"/>
                            </p:stCondLst>
                            <p:childTnLst>
                              <p:par>
                                <p:cTn id="74" presetID="16" presetClass="entr" presetSubtype="21" fill="hold" grpId="0"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barn(inVertical)">
                                      <p:cBhvr>
                                        <p:cTn id="76" dur="1000"/>
                                        <p:tgtEl>
                                          <p:spTgt spid="35"/>
                                        </p:tgtEl>
                                      </p:cBhvr>
                                    </p:animEffect>
                                  </p:childTnLst>
                                </p:cTn>
                              </p:par>
                              <p:par>
                                <p:cTn id="77" presetID="63" presetClass="path" presetSubtype="0" accel="50000" decel="50000" fill="hold" nodeType="withEffect">
                                  <p:stCondLst>
                                    <p:cond delay="0"/>
                                  </p:stCondLst>
                                  <p:childTnLst>
                                    <p:animMotion origin="layout" path="M 6.84985E-7 -1.85185E-6 L 0.19911 0.1632 " pathEditMode="relative" rAng="0" ptsTypes="AA">
                                      <p:cBhvr>
                                        <p:cTn id="78" dur="1000" fill="hold"/>
                                        <p:tgtEl>
                                          <p:spTgt spid="51"/>
                                        </p:tgtEl>
                                        <p:attrNameLst>
                                          <p:attrName>ppt_x</p:attrName>
                                          <p:attrName>ppt_y</p:attrName>
                                        </p:attrNameLst>
                                      </p:cBhvr>
                                      <p:rCtr x="9949" y="8148"/>
                                    </p:animMotion>
                                  </p:childTnLst>
                                </p:cTn>
                              </p:par>
                              <p:par>
                                <p:cTn id="79" presetID="63" presetClass="path" presetSubtype="0" accel="50000" decel="50000" fill="hold" nodeType="withEffect">
                                  <p:stCondLst>
                                    <p:cond delay="0"/>
                                  </p:stCondLst>
                                  <p:childTnLst>
                                    <p:animMotion origin="layout" path="M 6.84985E-7 -7.40741E-7 L 0.32843 -0.04861 " pathEditMode="relative" rAng="0" ptsTypes="AA">
                                      <p:cBhvr>
                                        <p:cTn id="80" dur="1000" fill="hold"/>
                                        <p:tgtEl>
                                          <p:spTgt spid="3"/>
                                        </p:tgtEl>
                                        <p:attrNameLst>
                                          <p:attrName>ppt_x</p:attrName>
                                          <p:attrName>ppt_y</p:attrName>
                                        </p:attrNameLst>
                                      </p:cBhvr>
                                      <p:rCtr x="16421" y="-2431"/>
                                    </p:animMotion>
                                  </p:childTnLst>
                                </p:cTn>
                              </p:par>
                              <p:par>
                                <p:cTn id="81" presetID="63" presetClass="path" presetSubtype="0" accel="50000" decel="50000" fill="hold" nodeType="withEffect">
                                  <p:stCondLst>
                                    <p:cond delay="0"/>
                                  </p:stCondLst>
                                  <p:childTnLst>
                                    <p:animMotion origin="layout" path="M -4.72197E-6 -3.33333E-6 L 0.18414 -0.15185 " pathEditMode="relative" rAng="0" ptsTypes="AA">
                                      <p:cBhvr>
                                        <p:cTn id="82" dur="1000" fill="hold"/>
                                        <p:tgtEl>
                                          <p:spTgt spid="54"/>
                                        </p:tgtEl>
                                        <p:attrNameLst>
                                          <p:attrName>ppt_x</p:attrName>
                                          <p:attrName>ppt_y</p:attrName>
                                        </p:attrNameLst>
                                      </p:cBhvr>
                                      <p:rCtr x="9207" y="-7593"/>
                                    </p:animMotion>
                                  </p:childTnLst>
                                </p:cTn>
                              </p:par>
                              <p:par>
                                <p:cTn id="83" presetID="63" presetClass="path" presetSubtype="0" accel="50000" decel="50000" fill="hold" nodeType="withEffect">
                                  <p:stCondLst>
                                    <p:cond delay="0"/>
                                  </p:stCondLst>
                                  <p:childTnLst>
                                    <p:animMotion origin="layout" path="M -4.72197E-6 -4.81481E-6 L 0.33859 0.02917 " pathEditMode="relative" rAng="0" ptsTypes="AA">
                                      <p:cBhvr>
                                        <p:cTn id="84" dur="1000" fill="hold"/>
                                        <p:tgtEl>
                                          <p:spTgt spid="53"/>
                                        </p:tgtEl>
                                        <p:attrNameLst>
                                          <p:attrName>ppt_x</p:attrName>
                                          <p:attrName>ppt_y</p:attrName>
                                        </p:attrNameLst>
                                      </p:cBhvr>
                                      <p:rCtr x="16929" y="1458"/>
                                    </p:animMotion>
                                  </p:childTnLst>
                                </p:cTn>
                              </p:par>
                              <p:par>
                                <p:cTn id="85" presetID="2" presetClass="entr" presetSubtype="4" fill="hold" nodeType="withEffect">
                                  <p:stCondLst>
                                    <p:cond delay="0"/>
                                  </p:stCondLst>
                                  <p:childTnLst>
                                    <p:set>
                                      <p:cBhvr>
                                        <p:cTn id="86" dur="1" fill="hold">
                                          <p:stCondLst>
                                            <p:cond delay="0"/>
                                          </p:stCondLst>
                                        </p:cTn>
                                        <p:tgtEl>
                                          <p:spTgt spid="56"/>
                                        </p:tgtEl>
                                        <p:attrNameLst>
                                          <p:attrName>style.visibility</p:attrName>
                                        </p:attrNameLst>
                                      </p:cBhvr>
                                      <p:to>
                                        <p:strVal val="visible"/>
                                      </p:to>
                                    </p:set>
                                    <p:anim calcmode="lin" valueType="num">
                                      <p:cBhvr additive="base">
                                        <p:cTn id="87" dur="500" fill="hold"/>
                                        <p:tgtEl>
                                          <p:spTgt spid="56"/>
                                        </p:tgtEl>
                                        <p:attrNameLst>
                                          <p:attrName>ppt_x</p:attrName>
                                        </p:attrNameLst>
                                      </p:cBhvr>
                                      <p:tavLst>
                                        <p:tav tm="0">
                                          <p:val>
                                            <p:strVal val="#ppt_x"/>
                                          </p:val>
                                        </p:tav>
                                        <p:tav tm="100000">
                                          <p:val>
                                            <p:strVal val="#ppt_x"/>
                                          </p:val>
                                        </p:tav>
                                      </p:tavLst>
                                    </p:anim>
                                    <p:anim calcmode="lin" valueType="num">
                                      <p:cBhvr additive="base">
                                        <p:cTn id="88" dur="500" fill="hold"/>
                                        <p:tgtEl>
                                          <p:spTgt spid="56"/>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57"/>
                                        </p:tgtEl>
                                        <p:attrNameLst>
                                          <p:attrName>style.visibility</p:attrName>
                                        </p:attrNameLst>
                                      </p:cBhvr>
                                      <p:to>
                                        <p:strVal val="visible"/>
                                      </p:to>
                                    </p:set>
                                    <p:anim calcmode="lin" valueType="num">
                                      <p:cBhvr additive="base">
                                        <p:cTn id="91" dur="500" fill="hold"/>
                                        <p:tgtEl>
                                          <p:spTgt spid="57"/>
                                        </p:tgtEl>
                                        <p:attrNameLst>
                                          <p:attrName>ppt_x</p:attrName>
                                        </p:attrNameLst>
                                      </p:cBhvr>
                                      <p:tavLst>
                                        <p:tav tm="0">
                                          <p:val>
                                            <p:strVal val="#ppt_x"/>
                                          </p:val>
                                        </p:tav>
                                        <p:tav tm="100000">
                                          <p:val>
                                            <p:strVal val="#ppt_x"/>
                                          </p:val>
                                        </p:tav>
                                      </p:tavLst>
                                    </p:anim>
                                    <p:anim calcmode="lin" valueType="num">
                                      <p:cBhvr additive="base">
                                        <p:cTn id="92" dur="500" fill="hold"/>
                                        <p:tgtEl>
                                          <p:spTgt spid="57"/>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58"/>
                                        </p:tgtEl>
                                        <p:attrNameLst>
                                          <p:attrName>style.visibility</p:attrName>
                                        </p:attrNameLst>
                                      </p:cBhvr>
                                      <p:to>
                                        <p:strVal val="visible"/>
                                      </p:to>
                                    </p:set>
                                    <p:anim calcmode="lin" valueType="num">
                                      <p:cBhvr additive="base">
                                        <p:cTn id="95" dur="500" fill="hold"/>
                                        <p:tgtEl>
                                          <p:spTgt spid="58"/>
                                        </p:tgtEl>
                                        <p:attrNameLst>
                                          <p:attrName>ppt_x</p:attrName>
                                        </p:attrNameLst>
                                      </p:cBhvr>
                                      <p:tavLst>
                                        <p:tav tm="0">
                                          <p:val>
                                            <p:strVal val="#ppt_x"/>
                                          </p:val>
                                        </p:tav>
                                        <p:tav tm="100000">
                                          <p:val>
                                            <p:strVal val="#ppt_x"/>
                                          </p:val>
                                        </p:tav>
                                      </p:tavLst>
                                    </p:anim>
                                    <p:anim calcmode="lin" valueType="num">
                                      <p:cBhvr additive="base">
                                        <p:cTn id="96" dur="500" fill="hold"/>
                                        <p:tgtEl>
                                          <p:spTgt spid="58"/>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59"/>
                                        </p:tgtEl>
                                        <p:attrNameLst>
                                          <p:attrName>style.visibility</p:attrName>
                                        </p:attrNameLst>
                                      </p:cBhvr>
                                      <p:to>
                                        <p:strVal val="visible"/>
                                      </p:to>
                                    </p:set>
                                    <p:anim calcmode="lin" valueType="num">
                                      <p:cBhvr additive="base">
                                        <p:cTn id="99" dur="500" fill="hold"/>
                                        <p:tgtEl>
                                          <p:spTgt spid="59"/>
                                        </p:tgtEl>
                                        <p:attrNameLst>
                                          <p:attrName>ppt_x</p:attrName>
                                        </p:attrNameLst>
                                      </p:cBhvr>
                                      <p:tavLst>
                                        <p:tav tm="0">
                                          <p:val>
                                            <p:strVal val="#ppt_x"/>
                                          </p:val>
                                        </p:tav>
                                        <p:tav tm="100000">
                                          <p:val>
                                            <p:strVal val="#ppt_x"/>
                                          </p:val>
                                        </p:tav>
                                      </p:tavLst>
                                    </p:anim>
                                    <p:anim calcmode="lin" valueType="num">
                                      <p:cBhvr additive="base">
                                        <p:cTn id="100" dur="500" fill="hold"/>
                                        <p:tgtEl>
                                          <p:spTgt spid="59"/>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64"/>
                                        </p:tgtEl>
                                        <p:attrNameLst>
                                          <p:attrName>style.visibility</p:attrName>
                                        </p:attrNameLst>
                                      </p:cBhvr>
                                      <p:to>
                                        <p:strVal val="visible"/>
                                      </p:to>
                                    </p:set>
                                    <p:anim calcmode="lin" valueType="num">
                                      <p:cBhvr additive="base">
                                        <p:cTn id="103" dur="500" fill="hold"/>
                                        <p:tgtEl>
                                          <p:spTgt spid="64"/>
                                        </p:tgtEl>
                                        <p:attrNameLst>
                                          <p:attrName>ppt_x</p:attrName>
                                        </p:attrNameLst>
                                      </p:cBhvr>
                                      <p:tavLst>
                                        <p:tav tm="0">
                                          <p:val>
                                            <p:strVal val="#ppt_x"/>
                                          </p:val>
                                        </p:tav>
                                        <p:tav tm="100000">
                                          <p:val>
                                            <p:strVal val="#ppt_x"/>
                                          </p:val>
                                        </p:tav>
                                      </p:tavLst>
                                    </p:anim>
                                    <p:anim calcmode="lin" valueType="num">
                                      <p:cBhvr additive="base">
                                        <p:cTn id="104" dur="500" fill="hold"/>
                                        <p:tgtEl>
                                          <p:spTgt spid="64"/>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65"/>
                                        </p:tgtEl>
                                        <p:attrNameLst>
                                          <p:attrName>style.visibility</p:attrName>
                                        </p:attrNameLst>
                                      </p:cBhvr>
                                      <p:to>
                                        <p:strVal val="visible"/>
                                      </p:to>
                                    </p:set>
                                    <p:anim calcmode="lin" valueType="num">
                                      <p:cBhvr additive="base">
                                        <p:cTn id="107" dur="500" fill="hold"/>
                                        <p:tgtEl>
                                          <p:spTgt spid="65"/>
                                        </p:tgtEl>
                                        <p:attrNameLst>
                                          <p:attrName>ppt_x</p:attrName>
                                        </p:attrNameLst>
                                      </p:cBhvr>
                                      <p:tavLst>
                                        <p:tav tm="0">
                                          <p:val>
                                            <p:strVal val="#ppt_x"/>
                                          </p:val>
                                        </p:tav>
                                        <p:tav tm="100000">
                                          <p:val>
                                            <p:strVal val="#ppt_x"/>
                                          </p:val>
                                        </p:tav>
                                      </p:tavLst>
                                    </p:anim>
                                    <p:anim calcmode="lin" valueType="num">
                                      <p:cBhvr additive="base">
                                        <p:cTn id="108" dur="500" fill="hold"/>
                                        <p:tgtEl>
                                          <p:spTgt spid="65"/>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70"/>
                                        </p:tgtEl>
                                        <p:attrNameLst>
                                          <p:attrName>style.visibility</p:attrName>
                                        </p:attrNameLst>
                                      </p:cBhvr>
                                      <p:to>
                                        <p:strVal val="visible"/>
                                      </p:to>
                                    </p:set>
                                    <p:anim calcmode="lin" valueType="num">
                                      <p:cBhvr additive="base">
                                        <p:cTn id="111" dur="500" fill="hold"/>
                                        <p:tgtEl>
                                          <p:spTgt spid="70"/>
                                        </p:tgtEl>
                                        <p:attrNameLst>
                                          <p:attrName>ppt_x</p:attrName>
                                        </p:attrNameLst>
                                      </p:cBhvr>
                                      <p:tavLst>
                                        <p:tav tm="0">
                                          <p:val>
                                            <p:strVal val="#ppt_x"/>
                                          </p:val>
                                        </p:tav>
                                        <p:tav tm="100000">
                                          <p:val>
                                            <p:strVal val="#ppt_x"/>
                                          </p:val>
                                        </p:tav>
                                      </p:tavLst>
                                    </p:anim>
                                    <p:anim calcmode="lin" valueType="num">
                                      <p:cBhvr additive="base">
                                        <p:cTn id="112" dur="500" fill="hold"/>
                                        <p:tgtEl>
                                          <p:spTgt spid="7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71"/>
                                        </p:tgtEl>
                                        <p:attrNameLst>
                                          <p:attrName>style.visibility</p:attrName>
                                        </p:attrNameLst>
                                      </p:cBhvr>
                                      <p:to>
                                        <p:strVal val="visible"/>
                                      </p:to>
                                    </p:set>
                                    <p:anim calcmode="lin" valueType="num">
                                      <p:cBhvr additive="base">
                                        <p:cTn id="115" dur="500" fill="hold"/>
                                        <p:tgtEl>
                                          <p:spTgt spid="71"/>
                                        </p:tgtEl>
                                        <p:attrNameLst>
                                          <p:attrName>ppt_x</p:attrName>
                                        </p:attrNameLst>
                                      </p:cBhvr>
                                      <p:tavLst>
                                        <p:tav tm="0">
                                          <p:val>
                                            <p:strVal val="#ppt_x"/>
                                          </p:val>
                                        </p:tav>
                                        <p:tav tm="100000">
                                          <p:val>
                                            <p:strVal val="#ppt_x"/>
                                          </p:val>
                                        </p:tav>
                                      </p:tavLst>
                                    </p:anim>
                                    <p:anim calcmode="lin" valueType="num">
                                      <p:cBhvr additive="base">
                                        <p:cTn id="116" dur="500" fill="hold"/>
                                        <p:tgtEl>
                                          <p:spTgt spid="71"/>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78"/>
                                        </p:tgtEl>
                                        <p:attrNameLst>
                                          <p:attrName>style.visibility</p:attrName>
                                        </p:attrNameLst>
                                      </p:cBhvr>
                                      <p:to>
                                        <p:strVal val="visible"/>
                                      </p:to>
                                    </p:set>
                                    <p:anim calcmode="lin" valueType="num">
                                      <p:cBhvr additive="base">
                                        <p:cTn id="119" dur="500" fill="hold"/>
                                        <p:tgtEl>
                                          <p:spTgt spid="78"/>
                                        </p:tgtEl>
                                        <p:attrNameLst>
                                          <p:attrName>ppt_x</p:attrName>
                                        </p:attrNameLst>
                                      </p:cBhvr>
                                      <p:tavLst>
                                        <p:tav tm="0">
                                          <p:val>
                                            <p:strVal val="#ppt_x"/>
                                          </p:val>
                                        </p:tav>
                                        <p:tav tm="100000">
                                          <p:val>
                                            <p:strVal val="#ppt_x"/>
                                          </p:val>
                                        </p:tav>
                                      </p:tavLst>
                                    </p:anim>
                                    <p:anim calcmode="lin" valueType="num">
                                      <p:cBhvr additive="base">
                                        <p:cTn id="120" dur="500" fill="hold"/>
                                        <p:tgtEl>
                                          <p:spTgt spid="78"/>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79"/>
                                        </p:tgtEl>
                                        <p:attrNameLst>
                                          <p:attrName>style.visibility</p:attrName>
                                        </p:attrNameLst>
                                      </p:cBhvr>
                                      <p:to>
                                        <p:strVal val="visible"/>
                                      </p:to>
                                    </p:set>
                                    <p:anim calcmode="lin" valueType="num">
                                      <p:cBhvr additive="base">
                                        <p:cTn id="123" dur="500" fill="hold"/>
                                        <p:tgtEl>
                                          <p:spTgt spid="79"/>
                                        </p:tgtEl>
                                        <p:attrNameLst>
                                          <p:attrName>ppt_x</p:attrName>
                                        </p:attrNameLst>
                                      </p:cBhvr>
                                      <p:tavLst>
                                        <p:tav tm="0">
                                          <p:val>
                                            <p:strVal val="#ppt_x"/>
                                          </p:val>
                                        </p:tav>
                                        <p:tav tm="100000">
                                          <p:val>
                                            <p:strVal val="#ppt_x"/>
                                          </p:val>
                                        </p:tav>
                                      </p:tavLst>
                                    </p:anim>
                                    <p:anim calcmode="lin" valueType="num">
                                      <p:cBhvr additive="base">
                                        <p:cTn id="124" dur="500" fill="hold"/>
                                        <p:tgtEl>
                                          <p:spTgt spid="79"/>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86"/>
                                        </p:tgtEl>
                                        <p:attrNameLst>
                                          <p:attrName>style.visibility</p:attrName>
                                        </p:attrNameLst>
                                      </p:cBhvr>
                                      <p:to>
                                        <p:strVal val="visible"/>
                                      </p:to>
                                    </p:set>
                                    <p:anim calcmode="lin" valueType="num">
                                      <p:cBhvr additive="base">
                                        <p:cTn id="127" dur="500" fill="hold"/>
                                        <p:tgtEl>
                                          <p:spTgt spid="86"/>
                                        </p:tgtEl>
                                        <p:attrNameLst>
                                          <p:attrName>ppt_x</p:attrName>
                                        </p:attrNameLst>
                                      </p:cBhvr>
                                      <p:tavLst>
                                        <p:tav tm="0">
                                          <p:val>
                                            <p:strVal val="#ppt_x"/>
                                          </p:val>
                                        </p:tav>
                                        <p:tav tm="100000">
                                          <p:val>
                                            <p:strVal val="#ppt_x"/>
                                          </p:val>
                                        </p:tav>
                                      </p:tavLst>
                                    </p:anim>
                                    <p:anim calcmode="lin" valueType="num">
                                      <p:cBhvr additive="base">
                                        <p:cTn id="128" dur="500" fill="hold"/>
                                        <p:tgtEl>
                                          <p:spTgt spid="86"/>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87"/>
                                        </p:tgtEl>
                                        <p:attrNameLst>
                                          <p:attrName>style.visibility</p:attrName>
                                        </p:attrNameLst>
                                      </p:cBhvr>
                                      <p:to>
                                        <p:strVal val="visible"/>
                                      </p:to>
                                    </p:set>
                                    <p:anim calcmode="lin" valueType="num">
                                      <p:cBhvr additive="base">
                                        <p:cTn id="131" dur="500" fill="hold"/>
                                        <p:tgtEl>
                                          <p:spTgt spid="87"/>
                                        </p:tgtEl>
                                        <p:attrNameLst>
                                          <p:attrName>ppt_x</p:attrName>
                                        </p:attrNameLst>
                                      </p:cBhvr>
                                      <p:tavLst>
                                        <p:tav tm="0">
                                          <p:val>
                                            <p:strVal val="#ppt_x"/>
                                          </p:val>
                                        </p:tav>
                                        <p:tav tm="100000">
                                          <p:val>
                                            <p:strVal val="#ppt_x"/>
                                          </p:val>
                                        </p:tav>
                                      </p:tavLst>
                                    </p:anim>
                                    <p:anim calcmode="lin" valueType="num">
                                      <p:cBhvr additive="base">
                                        <p:cTn id="132" dur="500" fill="hold"/>
                                        <p:tgtEl>
                                          <p:spTgt spid="87"/>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94"/>
                                        </p:tgtEl>
                                        <p:attrNameLst>
                                          <p:attrName>style.visibility</p:attrName>
                                        </p:attrNameLst>
                                      </p:cBhvr>
                                      <p:to>
                                        <p:strVal val="visible"/>
                                      </p:to>
                                    </p:set>
                                    <p:anim calcmode="lin" valueType="num">
                                      <p:cBhvr additive="base">
                                        <p:cTn id="135" dur="500" fill="hold"/>
                                        <p:tgtEl>
                                          <p:spTgt spid="94"/>
                                        </p:tgtEl>
                                        <p:attrNameLst>
                                          <p:attrName>ppt_x</p:attrName>
                                        </p:attrNameLst>
                                      </p:cBhvr>
                                      <p:tavLst>
                                        <p:tav tm="0">
                                          <p:val>
                                            <p:strVal val="#ppt_x"/>
                                          </p:val>
                                        </p:tav>
                                        <p:tav tm="100000">
                                          <p:val>
                                            <p:strVal val="#ppt_x"/>
                                          </p:val>
                                        </p:tav>
                                      </p:tavLst>
                                    </p:anim>
                                    <p:anim calcmode="lin" valueType="num">
                                      <p:cBhvr additive="base">
                                        <p:cTn id="136" dur="500" fill="hold"/>
                                        <p:tgtEl>
                                          <p:spTgt spid="94"/>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95"/>
                                        </p:tgtEl>
                                        <p:attrNameLst>
                                          <p:attrName>style.visibility</p:attrName>
                                        </p:attrNameLst>
                                      </p:cBhvr>
                                      <p:to>
                                        <p:strVal val="visible"/>
                                      </p:to>
                                    </p:set>
                                    <p:anim calcmode="lin" valueType="num">
                                      <p:cBhvr additive="base">
                                        <p:cTn id="139" dur="500" fill="hold"/>
                                        <p:tgtEl>
                                          <p:spTgt spid="95"/>
                                        </p:tgtEl>
                                        <p:attrNameLst>
                                          <p:attrName>ppt_x</p:attrName>
                                        </p:attrNameLst>
                                      </p:cBhvr>
                                      <p:tavLst>
                                        <p:tav tm="0">
                                          <p:val>
                                            <p:strVal val="#ppt_x"/>
                                          </p:val>
                                        </p:tav>
                                        <p:tav tm="100000">
                                          <p:val>
                                            <p:strVal val="#ppt_x"/>
                                          </p:val>
                                        </p:tav>
                                      </p:tavLst>
                                    </p:anim>
                                    <p:anim calcmode="lin" valueType="num">
                                      <p:cBhvr additive="base">
                                        <p:cTn id="140" dur="500" fill="hold"/>
                                        <p:tgtEl>
                                          <p:spTgt spid="95"/>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96"/>
                                        </p:tgtEl>
                                        <p:attrNameLst>
                                          <p:attrName>style.visibility</p:attrName>
                                        </p:attrNameLst>
                                      </p:cBhvr>
                                      <p:to>
                                        <p:strVal val="visible"/>
                                      </p:to>
                                    </p:set>
                                    <p:anim calcmode="lin" valueType="num">
                                      <p:cBhvr additive="base">
                                        <p:cTn id="143" dur="500" fill="hold"/>
                                        <p:tgtEl>
                                          <p:spTgt spid="96"/>
                                        </p:tgtEl>
                                        <p:attrNameLst>
                                          <p:attrName>ppt_x</p:attrName>
                                        </p:attrNameLst>
                                      </p:cBhvr>
                                      <p:tavLst>
                                        <p:tav tm="0">
                                          <p:val>
                                            <p:strVal val="#ppt_x"/>
                                          </p:val>
                                        </p:tav>
                                        <p:tav tm="100000">
                                          <p:val>
                                            <p:strVal val="#ppt_x"/>
                                          </p:val>
                                        </p:tav>
                                      </p:tavLst>
                                    </p:anim>
                                    <p:anim calcmode="lin" valueType="num">
                                      <p:cBhvr additive="base">
                                        <p:cTn id="144" dur="500" fill="hold"/>
                                        <p:tgtEl>
                                          <p:spTgt spid="96"/>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97"/>
                                        </p:tgtEl>
                                        <p:attrNameLst>
                                          <p:attrName>style.visibility</p:attrName>
                                        </p:attrNameLst>
                                      </p:cBhvr>
                                      <p:to>
                                        <p:strVal val="visible"/>
                                      </p:to>
                                    </p:set>
                                    <p:anim calcmode="lin" valueType="num">
                                      <p:cBhvr additive="base">
                                        <p:cTn id="147" dur="500" fill="hold"/>
                                        <p:tgtEl>
                                          <p:spTgt spid="97"/>
                                        </p:tgtEl>
                                        <p:attrNameLst>
                                          <p:attrName>ppt_x</p:attrName>
                                        </p:attrNameLst>
                                      </p:cBhvr>
                                      <p:tavLst>
                                        <p:tav tm="0">
                                          <p:val>
                                            <p:strVal val="#ppt_x"/>
                                          </p:val>
                                        </p:tav>
                                        <p:tav tm="100000">
                                          <p:val>
                                            <p:strVal val="#ppt_x"/>
                                          </p:val>
                                        </p:tav>
                                      </p:tavLst>
                                    </p:anim>
                                    <p:anim calcmode="lin" valueType="num">
                                      <p:cBhvr additive="base">
                                        <p:cTn id="148" dur="500" fill="hold"/>
                                        <p:tgtEl>
                                          <p:spTgt spid="97"/>
                                        </p:tgtEl>
                                        <p:attrNameLst>
                                          <p:attrName>ppt_y</p:attrName>
                                        </p:attrNameLst>
                                      </p:cBhvr>
                                      <p:tavLst>
                                        <p:tav tm="0">
                                          <p:val>
                                            <p:strVal val="1+#ppt_h/2"/>
                                          </p:val>
                                        </p:tav>
                                        <p:tav tm="100000">
                                          <p:val>
                                            <p:strVal val="#ppt_y"/>
                                          </p:val>
                                        </p:tav>
                                      </p:tavLst>
                                    </p:anim>
                                  </p:childTnLst>
                                </p:cTn>
                              </p:par>
                              <p:par>
                                <p:cTn id="149" presetID="2" presetClass="entr" presetSubtype="8" fill="hold" grpId="0" nodeType="withEffect">
                                  <p:stCondLst>
                                    <p:cond delay="0"/>
                                  </p:stCondLst>
                                  <p:childTnLst>
                                    <p:set>
                                      <p:cBhvr>
                                        <p:cTn id="150" dur="1" fill="hold">
                                          <p:stCondLst>
                                            <p:cond delay="0"/>
                                          </p:stCondLst>
                                        </p:cTn>
                                        <p:tgtEl>
                                          <p:spTgt spid="31"/>
                                        </p:tgtEl>
                                        <p:attrNameLst>
                                          <p:attrName>style.visibility</p:attrName>
                                        </p:attrNameLst>
                                      </p:cBhvr>
                                      <p:to>
                                        <p:strVal val="visible"/>
                                      </p:to>
                                    </p:set>
                                    <p:anim calcmode="lin" valueType="num">
                                      <p:cBhvr additive="base">
                                        <p:cTn id="151" dur="500" fill="hold"/>
                                        <p:tgtEl>
                                          <p:spTgt spid="31"/>
                                        </p:tgtEl>
                                        <p:attrNameLst>
                                          <p:attrName>ppt_x</p:attrName>
                                        </p:attrNameLst>
                                      </p:cBhvr>
                                      <p:tavLst>
                                        <p:tav tm="0">
                                          <p:val>
                                            <p:strVal val="0-#ppt_w/2"/>
                                          </p:val>
                                        </p:tav>
                                        <p:tav tm="100000">
                                          <p:val>
                                            <p:strVal val="#ppt_x"/>
                                          </p:val>
                                        </p:tav>
                                      </p:tavLst>
                                    </p:anim>
                                    <p:anim calcmode="lin" valueType="num">
                                      <p:cBhvr additive="base">
                                        <p:cTn id="152"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1" grpId="1"/>
      <p:bldP spid="12" grpId="0"/>
      <p:bldP spid="12" grpId="1"/>
      <p:bldP spid="13" grpId="0"/>
      <p:bldP spid="13" grpId="1"/>
      <p:bldP spid="14" grpId="0"/>
      <p:bldP spid="14" grpId="1"/>
      <p:bldP spid="35" grpId="0" animBg="1"/>
      <p:bldP spid="58" grpId="0"/>
      <p:bldP spid="70" grpId="0"/>
      <p:bldP spid="94" grpId="0"/>
      <p:bldP spid="96" grpId="0"/>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276932" y="679560"/>
            <a:ext cx="913481" cy="177421"/>
          </a:xfrm>
          <a:prstGeom prst="rect">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b="1" dirty="0" smtClean="0">
              <a:gradFill>
                <a:gsLst>
                  <a:gs pos="0">
                    <a:srgbClr val="FFFFFF"/>
                  </a:gs>
                  <a:gs pos="100000">
                    <a:srgbClr val="FFFFFF"/>
                  </a:gs>
                </a:gsLst>
                <a:lin ang="5400000" scaled="0"/>
              </a:gradFill>
            </a:endParaRPr>
          </a:p>
        </p:txBody>
      </p:sp>
      <p:sp>
        <p:nvSpPr>
          <p:cNvPr id="6" name="Title 1"/>
          <p:cNvSpPr txBox="1">
            <a:spLocks/>
          </p:cNvSpPr>
          <p:nvPr/>
        </p:nvSpPr>
        <p:spPr>
          <a:xfrm>
            <a:off x="143320" y="17752"/>
            <a:ext cx="5840445" cy="664797"/>
          </a:xfrm>
          <a:prstGeom prst="rect">
            <a:avLst/>
          </a:prstGeom>
        </p:spPr>
        <p:txBody>
          <a:bodyPr vert="horz" wrap="square" lIns="0" tIns="0" rIns="0" bIns="0" rtlCol="0" anchor="t">
            <a:spAutoFit/>
          </a:bodyPr>
          <a:lstStyle/>
          <a:p>
            <a:pPr defTabSz="914363">
              <a:lnSpc>
                <a:spcPct val="90000"/>
              </a:lnSpc>
              <a:spcBef>
                <a:spcPct val="0"/>
              </a:spcBef>
              <a:defRPr/>
            </a:pPr>
            <a:r>
              <a:rPr lang="fr-FR" sz="4800" spc="-100" dirty="0" smtClean="0">
                <a:ln w="3175">
                  <a:noFill/>
                </a:ln>
                <a:gradFill flip="none" rotWithShape="1">
                  <a:gsLst>
                    <a:gs pos="0">
                      <a:srgbClr val="595959"/>
                    </a:gs>
                    <a:gs pos="86000">
                      <a:srgbClr val="595959"/>
                    </a:gs>
                  </a:gsLst>
                  <a:lin ang="5400000" scaled="0"/>
                  <a:tileRect/>
                </a:gradFill>
                <a:latin typeface="Rockwell" pitchFamily="18" charset="0"/>
                <a:cs typeface="Arial" charset="0"/>
              </a:rPr>
              <a:t>Objectifs</a:t>
            </a:r>
          </a:p>
        </p:txBody>
      </p:sp>
      <p:sp>
        <p:nvSpPr>
          <p:cNvPr id="7" name="Oval 7"/>
          <p:cNvSpPr/>
          <p:nvPr/>
        </p:nvSpPr>
        <p:spPr bwMode="auto">
          <a:xfrm>
            <a:off x="4290206" y="2501666"/>
            <a:ext cx="3286928" cy="2687227"/>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b="1" dirty="0" smtClean="0">
              <a:ln w="12700">
                <a:solidFill>
                  <a:srgbClr val="1F497D">
                    <a:satMod val="155000"/>
                  </a:srgbClr>
                </a:solidFill>
                <a:prstDash val="solid"/>
              </a:ln>
              <a:solidFill>
                <a:srgbClr val="EEECE1">
                  <a:tint val="85000"/>
                  <a:satMod val="155000"/>
                </a:srgbClr>
              </a:solidFill>
              <a:effectLst>
                <a:outerShdw blurRad="41275" dist="20320" dir="1800000" algn="tl" rotWithShape="0">
                  <a:srgbClr val="000000">
                    <a:alpha val="40000"/>
                  </a:srgbClr>
                </a:outerShdw>
              </a:effectLst>
            </a:endParaRPr>
          </a:p>
        </p:txBody>
      </p:sp>
      <p:cxnSp>
        <p:nvCxnSpPr>
          <p:cNvPr id="8" name="Straight Connector 8"/>
          <p:cNvCxnSpPr>
            <a:stCxn id="7" idx="1"/>
          </p:cNvCxnSpPr>
          <p:nvPr/>
        </p:nvCxnSpPr>
        <p:spPr>
          <a:xfrm flipH="1">
            <a:off x="3163981" y="2895197"/>
            <a:ext cx="1607583" cy="0"/>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9"/>
          <p:cNvCxnSpPr/>
          <p:nvPr/>
        </p:nvCxnSpPr>
        <p:spPr>
          <a:xfrm flipV="1">
            <a:off x="3163980" y="1893304"/>
            <a:ext cx="0" cy="1001921"/>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10"/>
          <p:cNvCxnSpPr/>
          <p:nvPr/>
        </p:nvCxnSpPr>
        <p:spPr>
          <a:xfrm flipH="1">
            <a:off x="3163982" y="4307249"/>
            <a:ext cx="1200010"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1"/>
          <p:cNvCxnSpPr/>
          <p:nvPr/>
        </p:nvCxnSpPr>
        <p:spPr>
          <a:xfrm>
            <a:off x="3163977" y="4321014"/>
            <a:ext cx="3" cy="829889"/>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2"/>
          <p:cNvCxnSpPr/>
          <p:nvPr/>
        </p:nvCxnSpPr>
        <p:spPr>
          <a:xfrm flipV="1">
            <a:off x="7475480" y="4293537"/>
            <a:ext cx="1174186" cy="27477"/>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3"/>
          <p:cNvCxnSpPr/>
          <p:nvPr/>
        </p:nvCxnSpPr>
        <p:spPr>
          <a:xfrm>
            <a:off x="8649666" y="4321014"/>
            <a:ext cx="0" cy="851469"/>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4"/>
          <p:cNvCxnSpPr>
            <a:stCxn id="7" idx="7"/>
          </p:cNvCxnSpPr>
          <p:nvPr/>
        </p:nvCxnSpPr>
        <p:spPr>
          <a:xfrm flipV="1">
            <a:off x="7095774" y="2895223"/>
            <a:ext cx="1553892" cy="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6"/>
          <p:cNvCxnSpPr/>
          <p:nvPr/>
        </p:nvCxnSpPr>
        <p:spPr>
          <a:xfrm flipV="1">
            <a:off x="8644752" y="1891609"/>
            <a:ext cx="0" cy="1005309"/>
          </a:xfrm>
          <a:prstGeom prst="line">
            <a:avLst/>
          </a:prstGeom>
        </p:spPr>
        <p:style>
          <a:lnRef idx="2">
            <a:schemeClr val="dk1"/>
          </a:lnRef>
          <a:fillRef idx="0">
            <a:schemeClr val="dk1"/>
          </a:fillRef>
          <a:effectRef idx="1">
            <a:schemeClr val="dk1"/>
          </a:effectRef>
          <a:fontRef idx="minor">
            <a:schemeClr val="tx1"/>
          </a:fontRef>
        </p:style>
      </p:cxnSp>
      <p:sp>
        <p:nvSpPr>
          <p:cNvPr id="16" name="Rectangle 15"/>
          <p:cNvSpPr/>
          <p:nvPr/>
        </p:nvSpPr>
        <p:spPr>
          <a:xfrm>
            <a:off x="974873" y="1185392"/>
            <a:ext cx="4606611" cy="707886"/>
          </a:xfrm>
          <a:prstGeom prst="rect">
            <a:avLst/>
          </a:prstGeom>
        </p:spPr>
        <p:txBody>
          <a:bodyPr wrap="square">
            <a:spAutoFit/>
          </a:bodyPr>
          <a:lstStyle/>
          <a:p>
            <a:pPr algn="ctr" fontAlgn="base">
              <a:spcBef>
                <a:spcPct val="0"/>
              </a:spcBef>
              <a:spcAft>
                <a:spcPct val="0"/>
              </a:spcAft>
            </a:pPr>
            <a:r>
              <a:rPr lang="fr-FR" sz="2000" b="1" dirty="0" smtClean="0">
                <a:solidFill>
                  <a:prstClr val="black"/>
                </a:solidFill>
              </a:rPr>
              <a:t>Faciliter la récupération de </a:t>
            </a:r>
          </a:p>
          <a:p>
            <a:pPr algn="ctr" fontAlgn="base">
              <a:spcBef>
                <a:spcPct val="0"/>
              </a:spcBef>
              <a:spcAft>
                <a:spcPct val="0"/>
              </a:spcAft>
            </a:pPr>
            <a:r>
              <a:rPr lang="fr-FR" sz="2000" b="1" dirty="0" smtClean="0">
                <a:solidFill>
                  <a:prstClr val="black"/>
                </a:solidFill>
              </a:rPr>
              <a:t>N’importe quelle information </a:t>
            </a:r>
            <a:endParaRPr lang="fr-FR" sz="2000" b="1" dirty="0">
              <a:solidFill>
                <a:prstClr val="black"/>
              </a:solidFill>
            </a:endParaRPr>
          </a:p>
        </p:txBody>
      </p:sp>
      <p:sp>
        <p:nvSpPr>
          <p:cNvPr id="17" name="Rectangle 16"/>
          <p:cNvSpPr/>
          <p:nvPr/>
        </p:nvSpPr>
        <p:spPr>
          <a:xfrm>
            <a:off x="831054" y="5150884"/>
            <a:ext cx="4136043" cy="400110"/>
          </a:xfrm>
          <a:prstGeom prst="rect">
            <a:avLst/>
          </a:prstGeom>
        </p:spPr>
        <p:txBody>
          <a:bodyPr wrap="square">
            <a:spAutoFit/>
          </a:bodyPr>
          <a:lstStyle/>
          <a:p>
            <a:pPr algn="ctr" fontAlgn="base">
              <a:spcBef>
                <a:spcPct val="0"/>
              </a:spcBef>
              <a:spcAft>
                <a:spcPct val="0"/>
              </a:spcAft>
            </a:pPr>
            <a:r>
              <a:rPr lang="fr-FR" sz="2000" b="1" dirty="0" smtClean="0">
                <a:solidFill>
                  <a:prstClr val="black"/>
                </a:solidFill>
              </a:rPr>
              <a:t>Création d’une BDD exploitable</a:t>
            </a:r>
            <a:endParaRPr lang="fr-FR" sz="2000" b="1" dirty="0">
              <a:solidFill>
                <a:prstClr val="black"/>
              </a:solidFill>
            </a:endParaRPr>
          </a:p>
        </p:txBody>
      </p:sp>
      <p:sp>
        <p:nvSpPr>
          <p:cNvPr id="18" name="Rectangle 17"/>
          <p:cNvSpPr/>
          <p:nvPr/>
        </p:nvSpPr>
        <p:spPr>
          <a:xfrm>
            <a:off x="6564586" y="1405087"/>
            <a:ext cx="5016308" cy="707886"/>
          </a:xfrm>
          <a:prstGeom prst="rect">
            <a:avLst/>
          </a:prstGeom>
        </p:spPr>
        <p:txBody>
          <a:bodyPr wrap="square">
            <a:spAutoFit/>
          </a:bodyPr>
          <a:lstStyle/>
          <a:p>
            <a:pPr algn="ctr" fontAlgn="base">
              <a:spcBef>
                <a:spcPct val="0"/>
              </a:spcBef>
              <a:spcAft>
                <a:spcPct val="0"/>
              </a:spcAft>
            </a:pPr>
            <a:r>
              <a:rPr lang="fr-FR" sz="2000" b="1" dirty="0" smtClean="0">
                <a:solidFill>
                  <a:prstClr val="black"/>
                </a:solidFill>
              </a:rPr>
              <a:t>Sécuriser les informations internes contre les pertes et les modifications erronées</a:t>
            </a:r>
            <a:endParaRPr lang="en-US" sz="2000" b="1" dirty="0">
              <a:solidFill>
                <a:prstClr val="black"/>
              </a:solidFill>
            </a:endParaRPr>
          </a:p>
        </p:txBody>
      </p:sp>
      <p:sp>
        <p:nvSpPr>
          <p:cNvPr id="19" name="Rectangle 18"/>
          <p:cNvSpPr/>
          <p:nvPr/>
        </p:nvSpPr>
        <p:spPr>
          <a:xfrm>
            <a:off x="7475480" y="5172463"/>
            <a:ext cx="3779663" cy="707886"/>
          </a:xfrm>
          <a:prstGeom prst="rect">
            <a:avLst/>
          </a:prstGeom>
        </p:spPr>
        <p:txBody>
          <a:bodyPr wrap="square">
            <a:spAutoFit/>
          </a:bodyPr>
          <a:lstStyle/>
          <a:p>
            <a:pPr algn="ctr" fontAlgn="base">
              <a:spcBef>
                <a:spcPct val="0"/>
              </a:spcBef>
              <a:spcAft>
                <a:spcPct val="0"/>
              </a:spcAft>
            </a:pPr>
            <a:r>
              <a:rPr lang="fr-FR" sz="2000" b="1" dirty="0" smtClean="0">
                <a:solidFill>
                  <a:prstClr val="black"/>
                </a:solidFill>
              </a:rPr>
              <a:t>La possibilité de mettre à jour le contenu du site en direct</a:t>
            </a:r>
            <a:endParaRPr lang="fr-FR" sz="2000" b="1" dirty="0">
              <a:solidFill>
                <a:prstClr val="black"/>
              </a:solidFill>
            </a:endParaRPr>
          </a:p>
        </p:txBody>
      </p:sp>
      <p:pic>
        <p:nvPicPr>
          <p:cNvPr id="20"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1870" y="2896907"/>
            <a:ext cx="1492379" cy="1137402"/>
          </a:xfrm>
          <a:prstGeom prst="rect">
            <a:avLst/>
          </a:prstGeom>
          <a:ln>
            <a:noFill/>
          </a:ln>
          <a:effectLst>
            <a:reflection endPos="0" dir="5400000" sy="-100000" algn="bl" rotWithShape="0"/>
            <a:softEdge rad="112500"/>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1487" y="4010980"/>
            <a:ext cx="1240568" cy="930547"/>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7631" y="3277551"/>
            <a:ext cx="1032799" cy="581025"/>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53489" y="1258740"/>
            <a:ext cx="748156" cy="561190"/>
          </a:xfrm>
          <a:prstGeom prst="rect">
            <a:avLst/>
          </a:prstGeom>
          <a:ln>
            <a:noFill/>
          </a:ln>
          <a:effectLst>
            <a:outerShdw blurRad="292100" dist="139700" dir="2700000" algn="tl" rotWithShape="0">
              <a:srgbClr val="333333">
                <a:alpha val="0"/>
              </a:srgbClr>
            </a:outerShdw>
          </a:effectLst>
        </p:spPr>
      </p:pic>
      <p:pic>
        <p:nvPicPr>
          <p:cNvPr id="24"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7557" y="1259236"/>
            <a:ext cx="748156" cy="561190"/>
          </a:xfrm>
          <a:prstGeom prst="rect">
            <a:avLst/>
          </a:prstGeom>
          <a:ln>
            <a:noFill/>
          </a:ln>
          <a:effectLst>
            <a:outerShdw blurRad="292100" dist="139700" dir="2700000" algn="tl" rotWithShape="0">
              <a:srgbClr val="333333">
                <a:alpha val="0"/>
              </a:srgbClr>
            </a:outerShdw>
          </a:effectLst>
        </p:spPr>
      </p:pic>
      <p:pic>
        <p:nvPicPr>
          <p:cNvPr id="25"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3320" y="4994076"/>
            <a:ext cx="748156" cy="561190"/>
          </a:xfrm>
          <a:prstGeom prst="rect">
            <a:avLst/>
          </a:prstGeom>
          <a:ln>
            <a:noFill/>
          </a:ln>
          <a:effectLst>
            <a:outerShdw blurRad="292100" dist="139700" dir="2700000" algn="tl" rotWithShape="0">
              <a:srgbClr val="333333">
                <a:alpha val="0"/>
              </a:srgbClr>
            </a:outerShdw>
          </a:effectLst>
        </p:spPr>
      </p:pic>
      <p:pic>
        <p:nvPicPr>
          <p:cNvPr id="26"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53489" y="4994075"/>
            <a:ext cx="748156" cy="561190"/>
          </a:xfrm>
          <a:prstGeom prst="rect">
            <a:avLst/>
          </a:prstGeom>
          <a:ln>
            <a:noFill/>
          </a:ln>
          <a:effectLst>
            <a:outerShdw blurRad="292100" dist="139700" dir="2700000" algn="tl" rotWithShape="0">
              <a:srgbClr val="333333">
                <a:alpha val="0"/>
              </a:srgbClr>
            </a:outerShdw>
          </a:effectLst>
        </p:spPr>
      </p:pic>
      <p:sp>
        <p:nvSpPr>
          <p:cNvPr id="28" name="Espace réservé du numéro de diapositive 27"/>
          <p:cNvSpPr>
            <a:spLocks noGrp="1"/>
          </p:cNvSpPr>
          <p:nvPr>
            <p:ph type="sldNum" sz="quarter" idx="12"/>
          </p:nvPr>
        </p:nvSpPr>
        <p:spPr/>
        <p:txBody>
          <a:bodyPr/>
          <a:lstStyle/>
          <a:p>
            <a:fld id="{E66AA3EA-0569-43EF-BBA3-83FDB109D582}" type="slidenum">
              <a:rPr lang="en-US" smtClean="0">
                <a:solidFill>
                  <a:prstClr val="black"/>
                </a:solidFill>
              </a:rPr>
              <a:pPr/>
              <a:t>7</a:t>
            </a:fld>
            <a:endParaRPr lang="en-US" dirty="0" smtClean="0">
              <a:solidFill>
                <a:prstClr val="black"/>
              </a:solidFill>
            </a:endParaRPr>
          </a:p>
        </p:txBody>
      </p:sp>
      <p:sp>
        <p:nvSpPr>
          <p:cNvPr id="27" name="Rectangle 26"/>
          <p:cNvSpPr/>
          <p:nvPr/>
        </p:nvSpPr>
        <p:spPr bwMode="auto">
          <a:xfrm>
            <a:off x="-18696" y="679577"/>
            <a:ext cx="10993709" cy="177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dirty="0" smtClean="0">
              <a:solidFill>
                <a:schemeClr val="tx2"/>
              </a:solidFill>
            </a:endParaRPr>
          </a:p>
        </p:txBody>
      </p:sp>
    </p:spTree>
    <p:extLst>
      <p:ext uri="{BB962C8B-B14F-4D97-AF65-F5344CB8AC3E}">
        <p14:creationId xmlns:p14="http://schemas.microsoft.com/office/powerpoint/2010/main" val="21948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arn(inVertical)">
                                      <p:cBhvr>
                                        <p:cTn id="13" dur="500"/>
                                        <p:tgtEl>
                                          <p:spTgt spid="22"/>
                                        </p:tgtEl>
                                      </p:cBhvr>
                                    </p:animEffect>
                                  </p:childTnLst>
                                </p:cTn>
                              </p:par>
                              <p:par>
                                <p:cTn id="14" presetID="16" presetClass="entr" presetSubtype="2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par>
                                <p:cTn id="17" presetID="16" presetClass="entr" presetSubtype="21"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500"/>
                                        <p:tgtEl>
                                          <p:spTgt spid="2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par>
                                <p:cTn id="23" presetID="42"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1000"/>
                                        <p:tgtEl>
                                          <p:spTgt spid="9"/>
                                        </p:tgtEl>
                                      </p:cBhvr>
                                    </p:animEffect>
                                    <p:anim calcmode="lin" valueType="num">
                                      <p:cBhvr>
                                        <p:cTn id="51" dur="1000" fill="hold"/>
                                        <p:tgtEl>
                                          <p:spTgt spid="9"/>
                                        </p:tgtEl>
                                        <p:attrNameLst>
                                          <p:attrName>ppt_x</p:attrName>
                                        </p:attrNameLst>
                                      </p:cBhvr>
                                      <p:tavLst>
                                        <p:tav tm="0">
                                          <p:val>
                                            <p:strVal val="#ppt_x"/>
                                          </p:val>
                                        </p:tav>
                                        <p:tav tm="100000">
                                          <p:val>
                                            <p:strVal val="#ppt_x"/>
                                          </p:val>
                                        </p:tav>
                                      </p:tavLst>
                                    </p:anim>
                                    <p:anim calcmode="lin" valueType="num">
                                      <p:cBhvr>
                                        <p:cTn id="52" dur="1000" fill="hold"/>
                                        <p:tgtEl>
                                          <p:spTgt spid="9"/>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1000"/>
                                        <p:tgtEl>
                                          <p:spTgt spid="10"/>
                                        </p:tgtEl>
                                      </p:cBhvr>
                                    </p:animEffect>
                                    <p:anim calcmode="lin" valueType="num">
                                      <p:cBhvr>
                                        <p:cTn id="56" dur="1000" fill="hold"/>
                                        <p:tgtEl>
                                          <p:spTgt spid="10"/>
                                        </p:tgtEl>
                                        <p:attrNameLst>
                                          <p:attrName>ppt_x</p:attrName>
                                        </p:attrNameLst>
                                      </p:cBhvr>
                                      <p:tavLst>
                                        <p:tav tm="0">
                                          <p:val>
                                            <p:strVal val="#ppt_x"/>
                                          </p:val>
                                        </p:tav>
                                        <p:tav tm="100000">
                                          <p:val>
                                            <p:strVal val="#ppt_x"/>
                                          </p:val>
                                        </p:tav>
                                      </p:tavLst>
                                    </p:anim>
                                    <p:anim calcmode="lin" valueType="num">
                                      <p:cBhvr>
                                        <p:cTn id="57" dur="1000" fill="hold"/>
                                        <p:tgtEl>
                                          <p:spTgt spid="10"/>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1000"/>
                                        <p:tgtEl>
                                          <p:spTgt spid="11"/>
                                        </p:tgtEl>
                                      </p:cBhvr>
                                    </p:animEffect>
                                    <p:anim calcmode="lin" valueType="num">
                                      <p:cBhvr>
                                        <p:cTn id="61" dur="1000" fill="hold"/>
                                        <p:tgtEl>
                                          <p:spTgt spid="11"/>
                                        </p:tgtEl>
                                        <p:attrNameLst>
                                          <p:attrName>ppt_x</p:attrName>
                                        </p:attrNameLst>
                                      </p:cBhvr>
                                      <p:tavLst>
                                        <p:tav tm="0">
                                          <p:val>
                                            <p:strVal val="#ppt_x"/>
                                          </p:val>
                                        </p:tav>
                                        <p:tav tm="100000">
                                          <p:val>
                                            <p:strVal val="#ppt_x"/>
                                          </p:val>
                                        </p:tav>
                                      </p:tavLst>
                                    </p:anim>
                                    <p:anim calcmode="lin" valueType="num">
                                      <p:cBhvr>
                                        <p:cTn id="62" dur="1000" fill="hold"/>
                                        <p:tgtEl>
                                          <p:spTgt spid="11"/>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1000"/>
                                        <p:tgtEl>
                                          <p:spTgt spid="17"/>
                                        </p:tgtEl>
                                      </p:cBhvr>
                                    </p:animEffect>
                                    <p:anim calcmode="lin" valueType="num">
                                      <p:cBhvr>
                                        <p:cTn id="66" dur="1000" fill="hold"/>
                                        <p:tgtEl>
                                          <p:spTgt spid="17"/>
                                        </p:tgtEl>
                                        <p:attrNameLst>
                                          <p:attrName>ppt_x</p:attrName>
                                        </p:attrNameLst>
                                      </p:cBhvr>
                                      <p:tavLst>
                                        <p:tav tm="0">
                                          <p:val>
                                            <p:strVal val="#ppt_x"/>
                                          </p:val>
                                        </p:tav>
                                        <p:tav tm="100000">
                                          <p:val>
                                            <p:strVal val="#ppt_x"/>
                                          </p:val>
                                        </p:tav>
                                      </p:tavLst>
                                    </p:anim>
                                    <p:anim calcmode="lin" valueType="num">
                                      <p:cBhvr>
                                        <p:cTn id="67" dur="1000" fill="hold"/>
                                        <p:tgtEl>
                                          <p:spTgt spid="17"/>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1000"/>
                                        <p:tgtEl>
                                          <p:spTgt spid="25"/>
                                        </p:tgtEl>
                                      </p:cBhvr>
                                    </p:animEffect>
                                    <p:anim calcmode="lin" valueType="num">
                                      <p:cBhvr>
                                        <p:cTn id="71" dur="1000" fill="hold"/>
                                        <p:tgtEl>
                                          <p:spTgt spid="25"/>
                                        </p:tgtEl>
                                        <p:attrNameLst>
                                          <p:attrName>ppt_x</p:attrName>
                                        </p:attrNameLst>
                                      </p:cBhvr>
                                      <p:tavLst>
                                        <p:tav tm="0">
                                          <p:val>
                                            <p:strVal val="#ppt_x"/>
                                          </p:val>
                                        </p:tav>
                                        <p:tav tm="100000">
                                          <p:val>
                                            <p:strVal val="#ppt_x"/>
                                          </p:val>
                                        </p:tav>
                                      </p:tavLst>
                                    </p:anim>
                                    <p:anim calcmode="lin" valueType="num">
                                      <p:cBhvr>
                                        <p:cTn id="72" dur="1000" fill="hold"/>
                                        <p:tgtEl>
                                          <p:spTgt spid="25"/>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1000"/>
                                        <p:tgtEl>
                                          <p:spTgt spid="24"/>
                                        </p:tgtEl>
                                      </p:cBhvr>
                                    </p:animEffect>
                                    <p:anim calcmode="lin" valueType="num">
                                      <p:cBhvr>
                                        <p:cTn id="76" dur="1000" fill="hold"/>
                                        <p:tgtEl>
                                          <p:spTgt spid="24"/>
                                        </p:tgtEl>
                                        <p:attrNameLst>
                                          <p:attrName>ppt_x</p:attrName>
                                        </p:attrNameLst>
                                      </p:cBhvr>
                                      <p:tavLst>
                                        <p:tav tm="0">
                                          <p:val>
                                            <p:strVal val="#ppt_x"/>
                                          </p:val>
                                        </p:tav>
                                        <p:tav tm="100000">
                                          <p:val>
                                            <p:strVal val="#ppt_x"/>
                                          </p:val>
                                        </p:tav>
                                      </p:tavLst>
                                    </p:anim>
                                    <p:anim calcmode="lin" valueType="num">
                                      <p:cBhvr>
                                        <p:cTn id="77" dur="1000" fill="hold"/>
                                        <p:tgtEl>
                                          <p:spTgt spid="24"/>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1000"/>
                                        <p:tgtEl>
                                          <p:spTgt spid="16"/>
                                        </p:tgtEl>
                                      </p:cBhvr>
                                    </p:animEffect>
                                    <p:anim calcmode="lin" valueType="num">
                                      <p:cBhvr>
                                        <p:cTn id="81" dur="1000" fill="hold"/>
                                        <p:tgtEl>
                                          <p:spTgt spid="16"/>
                                        </p:tgtEl>
                                        <p:attrNameLst>
                                          <p:attrName>ppt_x</p:attrName>
                                        </p:attrNameLst>
                                      </p:cBhvr>
                                      <p:tavLst>
                                        <p:tav tm="0">
                                          <p:val>
                                            <p:strVal val="#ppt_x"/>
                                          </p:val>
                                        </p:tav>
                                        <p:tav tm="100000">
                                          <p:val>
                                            <p:strVal val="#ppt_x"/>
                                          </p:val>
                                        </p:tav>
                                      </p:tavLst>
                                    </p:anim>
                                    <p:anim calcmode="lin" valueType="num">
                                      <p:cBhvr>
                                        <p:cTn id="82" dur="1000" fill="hold"/>
                                        <p:tgtEl>
                                          <p:spTgt spid="16"/>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1000"/>
                                        <p:tgtEl>
                                          <p:spTgt spid="23"/>
                                        </p:tgtEl>
                                      </p:cBhvr>
                                    </p:animEffect>
                                    <p:anim calcmode="lin" valueType="num">
                                      <p:cBhvr>
                                        <p:cTn id="86" dur="1000" fill="hold"/>
                                        <p:tgtEl>
                                          <p:spTgt spid="23"/>
                                        </p:tgtEl>
                                        <p:attrNameLst>
                                          <p:attrName>ppt_x</p:attrName>
                                        </p:attrNameLst>
                                      </p:cBhvr>
                                      <p:tavLst>
                                        <p:tav tm="0">
                                          <p:val>
                                            <p:strVal val="#ppt_x"/>
                                          </p:val>
                                        </p:tav>
                                        <p:tav tm="100000">
                                          <p:val>
                                            <p:strVal val="#ppt_x"/>
                                          </p:val>
                                        </p:tav>
                                      </p:tavLst>
                                    </p:anim>
                                    <p:anim calcmode="lin" valueType="num">
                                      <p:cBhvr>
                                        <p:cTn id="87" dur="1000" fill="hold"/>
                                        <p:tgtEl>
                                          <p:spTgt spid="23"/>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fade">
                                      <p:cBhvr>
                                        <p:cTn id="90" dur="1000"/>
                                        <p:tgtEl>
                                          <p:spTgt spid="18"/>
                                        </p:tgtEl>
                                      </p:cBhvr>
                                    </p:animEffect>
                                    <p:anim calcmode="lin" valueType="num">
                                      <p:cBhvr>
                                        <p:cTn id="91" dur="1000" fill="hold"/>
                                        <p:tgtEl>
                                          <p:spTgt spid="18"/>
                                        </p:tgtEl>
                                        <p:attrNameLst>
                                          <p:attrName>ppt_x</p:attrName>
                                        </p:attrNameLst>
                                      </p:cBhvr>
                                      <p:tavLst>
                                        <p:tav tm="0">
                                          <p:val>
                                            <p:strVal val="#ppt_x"/>
                                          </p:val>
                                        </p:tav>
                                        <p:tav tm="100000">
                                          <p:val>
                                            <p:strVal val="#ppt_x"/>
                                          </p:val>
                                        </p:tav>
                                      </p:tavLst>
                                    </p:anim>
                                    <p:anim calcmode="lin" valueType="num">
                                      <p:cBhvr>
                                        <p:cTn id="92" dur="1000" fill="hold"/>
                                        <p:tgtEl>
                                          <p:spTgt spid="18"/>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fade">
                                      <p:cBhvr>
                                        <p:cTn id="95" dur="1000"/>
                                        <p:tgtEl>
                                          <p:spTgt spid="19"/>
                                        </p:tgtEl>
                                      </p:cBhvr>
                                    </p:animEffect>
                                    <p:anim calcmode="lin" valueType="num">
                                      <p:cBhvr>
                                        <p:cTn id="96" dur="1000" fill="hold"/>
                                        <p:tgtEl>
                                          <p:spTgt spid="19"/>
                                        </p:tgtEl>
                                        <p:attrNameLst>
                                          <p:attrName>ppt_x</p:attrName>
                                        </p:attrNameLst>
                                      </p:cBhvr>
                                      <p:tavLst>
                                        <p:tav tm="0">
                                          <p:val>
                                            <p:strVal val="#ppt_x"/>
                                          </p:val>
                                        </p:tav>
                                        <p:tav tm="100000">
                                          <p:val>
                                            <p:strVal val="#ppt_x"/>
                                          </p:val>
                                        </p:tav>
                                      </p:tavLst>
                                    </p:anim>
                                    <p:anim calcmode="lin" valueType="num">
                                      <p:cBhvr>
                                        <p:cTn id="97" dur="1000" fill="hold"/>
                                        <p:tgtEl>
                                          <p:spTgt spid="19"/>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fade">
                                      <p:cBhvr>
                                        <p:cTn id="100" dur="1000"/>
                                        <p:tgtEl>
                                          <p:spTgt spid="26"/>
                                        </p:tgtEl>
                                      </p:cBhvr>
                                    </p:animEffect>
                                    <p:anim calcmode="lin" valueType="num">
                                      <p:cBhvr>
                                        <p:cTn id="101" dur="1000" fill="hold"/>
                                        <p:tgtEl>
                                          <p:spTgt spid="26"/>
                                        </p:tgtEl>
                                        <p:attrNameLst>
                                          <p:attrName>ppt_x</p:attrName>
                                        </p:attrNameLst>
                                      </p:cBhvr>
                                      <p:tavLst>
                                        <p:tav tm="0">
                                          <p:val>
                                            <p:strVal val="#ppt_x"/>
                                          </p:val>
                                        </p:tav>
                                        <p:tav tm="100000">
                                          <p:val>
                                            <p:strVal val="#ppt_x"/>
                                          </p:val>
                                        </p:tav>
                                      </p:tavLst>
                                    </p:anim>
                                    <p:anim calcmode="lin" valueType="num">
                                      <p:cBhvr>
                                        <p:cTn id="102" dur="1000" fill="hold"/>
                                        <p:tgtEl>
                                          <p:spTgt spid="26"/>
                                        </p:tgtEl>
                                        <p:attrNameLst>
                                          <p:attrName>ppt_y</p:attrName>
                                        </p:attrNameLst>
                                      </p:cBhvr>
                                      <p:tavLst>
                                        <p:tav tm="0">
                                          <p:val>
                                            <p:strVal val="#ppt_y+.1"/>
                                          </p:val>
                                        </p:tav>
                                        <p:tav tm="100000">
                                          <p:val>
                                            <p:strVal val="#ppt_y"/>
                                          </p:val>
                                        </p:tav>
                                      </p:tavLst>
                                    </p:anim>
                                  </p:childTnLst>
                                </p:cTn>
                              </p:par>
                              <p:par>
                                <p:cTn id="103" presetID="2" presetClass="entr" presetSubtype="8" fill="hold" grpId="0" nodeType="withEffect">
                                  <p:stCondLst>
                                    <p:cond delay="0"/>
                                  </p:stCondLst>
                                  <p:childTnLst>
                                    <p:set>
                                      <p:cBhvr>
                                        <p:cTn id="104" dur="1" fill="hold">
                                          <p:stCondLst>
                                            <p:cond delay="0"/>
                                          </p:stCondLst>
                                        </p:cTn>
                                        <p:tgtEl>
                                          <p:spTgt spid="27"/>
                                        </p:tgtEl>
                                        <p:attrNameLst>
                                          <p:attrName>style.visibility</p:attrName>
                                        </p:attrNameLst>
                                      </p:cBhvr>
                                      <p:to>
                                        <p:strVal val="visible"/>
                                      </p:to>
                                    </p:set>
                                    <p:anim calcmode="lin" valueType="num">
                                      <p:cBhvr additive="base">
                                        <p:cTn id="105" dur="500" fill="hold"/>
                                        <p:tgtEl>
                                          <p:spTgt spid="27"/>
                                        </p:tgtEl>
                                        <p:attrNameLst>
                                          <p:attrName>ppt_x</p:attrName>
                                        </p:attrNameLst>
                                      </p:cBhvr>
                                      <p:tavLst>
                                        <p:tav tm="0">
                                          <p:val>
                                            <p:strVal val="0-#ppt_w/2"/>
                                          </p:val>
                                        </p:tav>
                                        <p:tav tm="100000">
                                          <p:val>
                                            <p:strVal val="#ppt_x"/>
                                          </p:val>
                                        </p:tav>
                                      </p:tavLst>
                                    </p:anim>
                                    <p:anim calcmode="lin" valueType="num">
                                      <p:cBhvr additive="base">
                                        <p:cTn id="106"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6" grpId="0"/>
      <p:bldP spid="17" grpId="0"/>
      <p:bldP spid="18" grpId="0"/>
      <p:bldP spid="19" grpId="0"/>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585318" y="2345172"/>
            <a:ext cx="8185016" cy="1985088"/>
          </a:xfrm>
          <a:prstGeom prst="rect">
            <a:avLst/>
          </a:prstGeom>
        </p:spPr>
        <p:txBody>
          <a:bodyPr vert="horz" wrap="square" lIns="0" tIns="0" rIns="0" bIns="0" rtlCol="0" anchor="ctr" anchorCtr="0">
            <a:noAutofit/>
          </a:bodyPr>
          <a:lstStyle/>
          <a:p>
            <a:pPr lvl="0" algn="ctr" defTabSz="914363" fontAlgn="auto">
              <a:lnSpc>
                <a:spcPct val="90000"/>
              </a:lnSpc>
              <a:spcAft>
                <a:spcPts val="0"/>
              </a:spcAft>
              <a:defRPr/>
            </a:pPr>
            <a:r>
              <a:rPr lang="fr-FR" sz="4800" spc="-100" dirty="0">
                <a:ln w="3175">
                  <a:noFill/>
                </a:ln>
                <a:solidFill>
                  <a:schemeClr val="bg1"/>
                </a:solidFill>
                <a:latin typeface="Rockwell" pitchFamily="18" charset="0"/>
                <a:cs typeface="Arial" charset="0"/>
              </a:rPr>
              <a:t>Diagnostique et solution</a:t>
            </a:r>
          </a:p>
          <a:p>
            <a:pPr algn="ctr" defTabSz="685864">
              <a:lnSpc>
                <a:spcPct val="90000"/>
              </a:lnSpc>
              <a:spcBef>
                <a:spcPct val="0"/>
              </a:spcBef>
              <a:defRPr/>
            </a:pPr>
            <a:endParaRPr lang="en-US" sz="4501" spc="-75" dirty="0">
              <a:ln w="3175">
                <a:noFill/>
              </a:ln>
              <a:latin typeface="Rockwell" pitchFamily="18" charset="0"/>
              <a:cs typeface="Arial" charset="0"/>
            </a:endParaRPr>
          </a:p>
        </p:txBody>
      </p:sp>
      <p:sp>
        <p:nvSpPr>
          <p:cNvPr id="3" name="Freeform 6"/>
          <p:cNvSpPr>
            <a:spLocks/>
          </p:cNvSpPr>
          <p:nvPr/>
        </p:nvSpPr>
        <p:spPr bwMode="auto">
          <a:xfrm>
            <a:off x="9664350" y="2478922"/>
            <a:ext cx="1445313" cy="1054766"/>
          </a:xfrm>
          <a:prstGeom prst="rect">
            <a:avLst/>
          </a:prstGeom>
          <a:solidFill>
            <a:srgbClr val="FFFF00"/>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4" name="Freeform 6"/>
          <p:cNvSpPr>
            <a:spLocks/>
          </p:cNvSpPr>
          <p:nvPr/>
        </p:nvSpPr>
        <p:spPr bwMode="auto">
          <a:xfrm>
            <a:off x="9249092" y="2480892"/>
            <a:ext cx="215489" cy="1054766"/>
          </a:xfrm>
          <a:prstGeom prst="rect">
            <a:avLst/>
          </a:prstGeom>
          <a:solidFill>
            <a:srgbClr val="FFFF00">
              <a:alpha val="96078"/>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5" name="Freeform 6"/>
          <p:cNvSpPr>
            <a:spLocks/>
          </p:cNvSpPr>
          <p:nvPr/>
        </p:nvSpPr>
        <p:spPr bwMode="auto">
          <a:xfrm>
            <a:off x="8969126" y="2480892"/>
            <a:ext cx="215489" cy="1054766"/>
          </a:xfrm>
          <a:prstGeom prst="rect">
            <a:avLst/>
          </a:prstGeom>
          <a:solidFill>
            <a:srgbClr val="FFFF00">
              <a:alpha val="92157"/>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6" name="Freeform 6"/>
          <p:cNvSpPr>
            <a:spLocks/>
          </p:cNvSpPr>
          <p:nvPr/>
        </p:nvSpPr>
        <p:spPr bwMode="auto">
          <a:xfrm>
            <a:off x="8689157" y="2480892"/>
            <a:ext cx="215489" cy="1054766"/>
          </a:xfrm>
          <a:prstGeom prst="rect">
            <a:avLst/>
          </a:prstGeom>
          <a:solidFill>
            <a:srgbClr val="FFFF00">
              <a:alpha val="87843"/>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7" name="Freeform 6"/>
          <p:cNvSpPr>
            <a:spLocks/>
          </p:cNvSpPr>
          <p:nvPr/>
        </p:nvSpPr>
        <p:spPr bwMode="auto">
          <a:xfrm>
            <a:off x="8409188" y="2484030"/>
            <a:ext cx="215489" cy="1054766"/>
          </a:xfrm>
          <a:prstGeom prst="rect">
            <a:avLst/>
          </a:prstGeom>
          <a:solidFill>
            <a:srgbClr val="FFFF00">
              <a:alpha val="83922"/>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8" name="Freeform 6"/>
          <p:cNvSpPr>
            <a:spLocks/>
          </p:cNvSpPr>
          <p:nvPr/>
        </p:nvSpPr>
        <p:spPr bwMode="auto">
          <a:xfrm>
            <a:off x="8129218" y="2480892"/>
            <a:ext cx="215489" cy="1054766"/>
          </a:xfrm>
          <a:prstGeom prst="rect">
            <a:avLst/>
          </a:prstGeom>
          <a:solidFill>
            <a:srgbClr val="FFFF00">
              <a:alpha val="80000"/>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9" name="Freeform 6"/>
          <p:cNvSpPr>
            <a:spLocks/>
          </p:cNvSpPr>
          <p:nvPr/>
        </p:nvSpPr>
        <p:spPr bwMode="auto">
          <a:xfrm>
            <a:off x="7849245" y="2480892"/>
            <a:ext cx="215489" cy="1054766"/>
          </a:xfrm>
          <a:prstGeom prst="rect">
            <a:avLst/>
          </a:prstGeom>
          <a:solidFill>
            <a:srgbClr val="FFFF00">
              <a:alpha val="75686"/>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11" name="Freeform 6"/>
          <p:cNvSpPr>
            <a:spLocks/>
          </p:cNvSpPr>
          <p:nvPr/>
        </p:nvSpPr>
        <p:spPr bwMode="auto">
          <a:xfrm>
            <a:off x="7569280" y="2480892"/>
            <a:ext cx="215489" cy="1054766"/>
          </a:xfrm>
          <a:prstGeom prst="rect">
            <a:avLst/>
          </a:prstGeom>
          <a:solidFill>
            <a:srgbClr val="FFFF00">
              <a:alpha val="72157"/>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solidFill>
                <a:srgbClr val="292929"/>
              </a:solidFill>
              <a:latin typeface="Arial" charset="0"/>
            </a:endParaRPr>
          </a:p>
        </p:txBody>
      </p:sp>
      <p:sp>
        <p:nvSpPr>
          <p:cNvPr id="12" name="Freeform 6"/>
          <p:cNvSpPr>
            <a:spLocks/>
          </p:cNvSpPr>
          <p:nvPr/>
        </p:nvSpPr>
        <p:spPr bwMode="auto">
          <a:xfrm>
            <a:off x="7289310" y="2480892"/>
            <a:ext cx="215489" cy="1054766"/>
          </a:xfrm>
          <a:prstGeom prst="rect">
            <a:avLst/>
          </a:prstGeom>
          <a:solidFill>
            <a:srgbClr val="FFFF00">
              <a:alpha val="70000"/>
            </a:srgbClr>
          </a:solidFill>
          <a:ln>
            <a:noFill/>
          </a:ln>
        </p:spPr>
        <p:txBody>
          <a:bodyPr vert="horz" wrap="square" lIns="68589" tIns="34294" rIns="68589" bIns="34294" numCol="1" anchor="t" anchorCtr="0" compatLnSpc="1">
            <a:prstTxWarp prst="textNoShape">
              <a:avLst/>
            </a:prstTxWarp>
          </a:bodyPr>
          <a:lstStyle/>
          <a:p>
            <a:pPr fontAlgn="base">
              <a:spcBef>
                <a:spcPct val="0"/>
              </a:spcBef>
              <a:spcAft>
                <a:spcPct val="0"/>
              </a:spcAft>
            </a:pPr>
            <a:endParaRPr lang="en-US" sz="1350" dirty="0">
              <a:ln>
                <a:solidFill>
                  <a:srgbClr val="FFFF00"/>
                </a:solidFill>
              </a:ln>
              <a:solidFill>
                <a:srgbClr val="FFFF00"/>
              </a:solidFill>
              <a:latin typeface="Arial" charset="0"/>
            </a:endParaRPr>
          </a:p>
        </p:txBody>
      </p:sp>
    </p:spTree>
    <p:extLst>
      <p:ext uri="{BB962C8B-B14F-4D97-AF65-F5344CB8AC3E}">
        <p14:creationId xmlns:p14="http://schemas.microsoft.com/office/powerpoint/2010/main" val="20029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250"/>
                                        <p:tgtEl>
                                          <p:spTgt spid="11"/>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583" y="758601"/>
            <a:ext cx="10993709" cy="177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b="1" dirty="0" smtClean="0">
              <a:solidFill>
                <a:schemeClr val="tx2"/>
              </a:solidFill>
            </a:endParaRPr>
          </a:p>
        </p:txBody>
      </p:sp>
      <p:sp>
        <p:nvSpPr>
          <p:cNvPr id="5" name="Rectangle 4"/>
          <p:cNvSpPr/>
          <p:nvPr/>
        </p:nvSpPr>
        <p:spPr bwMode="auto">
          <a:xfrm>
            <a:off x="11276932" y="758600"/>
            <a:ext cx="913481" cy="177421"/>
          </a:xfrm>
          <a:prstGeom prst="rect">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b="1" dirty="0" smtClean="0">
              <a:gradFill>
                <a:gsLst>
                  <a:gs pos="0">
                    <a:srgbClr val="FFFFFF"/>
                  </a:gs>
                  <a:gs pos="100000">
                    <a:srgbClr val="FFFFFF"/>
                  </a:gs>
                </a:gsLst>
                <a:lin ang="5400000" scaled="0"/>
              </a:gradFill>
            </a:endParaRPr>
          </a:p>
        </p:txBody>
      </p:sp>
      <p:sp>
        <p:nvSpPr>
          <p:cNvPr id="6" name="Title 1"/>
          <p:cNvSpPr txBox="1">
            <a:spLocks/>
          </p:cNvSpPr>
          <p:nvPr/>
        </p:nvSpPr>
        <p:spPr>
          <a:xfrm>
            <a:off x="143320" y="17744"/>
            <a:ext cx="5840445" cy="664797"/>
          </a:xfrm>
          <a:prstGeom prst="rect">
            <a:avLst/>
          </a:prstGeom>
        </p:spPr>
        <p:txBody>
          <a:bodyPr vert="horz" wrap="square" lIns="0" tIns="0" rIns="0" bIns="0" rtlCol="0" anchor="t">
            <a:spAutoFit/>
          </a:bodyPr>
          <a:lstStyle/>
          <a:p>
            <a:pPr defTabSz="914363">
              <a:lnSpc>
                <a:spcPct val="90000"/>
              </a:lnSpc>
              <a:spcBef>
                <a:spcPct val="0"/>
              </a:spcBef>
              <a:defRPr/>
            </a:pPr>
            <a:r>
              <a:rPr lang="fr-FR" sz="4800" spc="-100" dirty="0" smtClean="0">
                <a:ln w="3175">
                  <a:noFill/>
                </a:ln>
                <a:gradFill flip="none" rotWithShape="1">
                  <a:gsLst>
                    <a:gs pos="0">
                      <a:srgbClr val="595959"/>
                    </a:gs>
                    <a:gs pos="86000">
                      <a:srgbClr val="595959"/>
                    </a:gs>
                  </a:gsLst>
                  <a:lin ang="5400000" scaled="0"/>
                  <a:tileRect/>
                </a:gradFill>
                <a:latin typeface="Rockwell" pitchFamily="18" charset="0"/>
                <a:cs typeface="Arial" charset="0"/>
              </a:rPr>
              <a:t>Solution</a:t>
            </a:r>
          </a:p>
        </p:txBody>
      </p:sp>
      <p:sp>
        <p:nvSpPr>
          <p:cNvPr id="31" name="Title 1"/>
          <p:cNvSpPr txBox="1">
            <a:spLocks/>
          </p:cNvSpPr>
          <p:nvPr/>
        </p:nvSpPr>
        <p:spPr>
          <a:xfrm>
            <a:off x="8193787" y="-40488"/>
            <a:ext cx="3807603" cy="11633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r" fontAlgn="base">
              <a:spcAft>
                <a:spcPct val="0"/>
              </a:spcAft>
              <a:defRPr/>
            </a:pPr>
            <a:r>
              <a:rPr lang="fr-FR" sz="2800" dirty="0" smtClean="0">
                <a:solidFill>
                  <a:srgbClr val="00B0F0"/>
                </a:solidFill>
                <a:latin typeface="Rockwell" pitchFamily="18" charset="0"/>
              </a:rPr>
              <a:t>Création d’une application web</a:t>
            </a:r>
            <a:endParaRPr lang="fr-FR" sz="2800" dirty="0">
              <a:solidFill>
                <a:srgbClr val="00B0F0"/>
              </a:solidFill>
              <a:latin typeface="Rockwell" pitchFamily="18" charset="0"/>
            </a:endParaRPr>
          </a:p>
          <a:p>
            <a:pPr algn="r" fontAlgn="base">
              <a:spcAft>
                <a:spcPct val="0"/>
              </a:spcAft>
              <a:defRPr/>
            </a:pPr>
            <a:endParaRPr lang="fr-FR" sz="2800" dirty="0" smtClean="0">
              <a:solidFill>
                <a:srgbClr val="00B0F0"/>
              </a:solidFill>
              <a:latin typeface="Verdana" pitchFamily="34" charset="0"/>
              <a:ea typeface="Verdana" pitchFamily="34" charset="0"/>
              <a:cs typeface="Verdana" pitchFamily="34" charset="0"/>
            </a:endParaRPr>
          </a:p>
        </p:txBody>
      </p:sp>
      <p:sp>
        <p:nvSpPr>
          <p:cNvPr id="11" name="Espace réservé du numéro de diapositive 10"/>
          <p:cNvSpPr>
            <a:spLocks noGrp="1"/>
          </p:cNvSpPr>
          <p:nvPr>
            <p:ph type="sldNum" sz="quarter" idx="12"/>
          </p:nvPr>
        </p:nvSpPr>
        <p:spPr/>
        <p:txBody>
          <a:bodyPr/>
          <a:lstStyle/>
          <a:p>
            <a:fld id="{E66AA3EA-0569-43EF-BBA3-83FDB109D582}" type="slidenum">
              <a:rPr lang="en-US" smtClean="0">
                <a:solidFill>
                  <a:prstClr val="black"/>
                </a:solidFill>
              </a:rPr>
              <a:pPr/>
              <a:t>9</a:t>
            </a:fld>
            <a:endParaRPr lang="en-US" dirty="0" smtClean="0">
              <a:solidFill>
                <a:prstClr val="black"/>
              </a:solidFill>
            </a:endParaRPr>
          </a:p>
        </p:txBody>
      </p:sp>
      <p:sp>
        <p:nvSpPr>
          <p:cNvPr id="7" name="Rectangle 6"/>
          <p:cNvSpPr/>
          <p:nvPr/>
        </p:nvSpPr>
        <p:spPr>
          <a:xfrm>
            <a:off x="7720532" y="1858897"/>
            <a:ext cx="184731" cy="369332"/>
          </a:xfrm>
          <a:prstGeom prst="rect">
            <a:avLst/>
          </a:prstGeom>
        </p:spPr>
        <p:txBody>
          <a:bodyPr wrap="none">
            <a:spAutoFit/>
          </a:bodyPr>
          <a:lstStyle/>
          <a:p>
            <a:endParaRPr lang="fr-FR" dirty="0"/>
          </a:p>
        </p:txBody>
      </p:sp>
      <p:graphicFrame>
        <p:nvGraphicFramePr>
          <p:cNvPr id="10" name="Diagramme 9"/>
          <p:cNvGraphicFramePr/>
          <p:nvPr>
            <p:extLst>
              <p:ext uri="{D42A27DB-BD31-4B8C-83A1-F6EECF244321}">
                <p14:modId xmlns:p14="http://schemas.microsoft.com/office/powerpoint/2010/main" val="1921305403"/>
              </p:ext>
            </p:extLst>
          </p:nvPr>
        </p:nvGraphicFramePr>
        <p:xfrm>
          <a:off x="2031736" y="1397000"/>
          <a:ext cx="812694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576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ppt_w</p:attrName>
                                        </p:attrNameLst>
                                      </p:cBhvr>
                                      <p:tavLst>
                                        <p:tav tm="0">
                                          <p:val>
                                            <p:fltVal val="0"/>
                                          </p:val>
                                        </p:tav>
                                        <p:tav tm="100000">
                                          <p:val>
                                            <p:strVal val="#ppt_w"/>
                                          </p:val>
                                        </p:tav>
                                      </p:tavLst>
                                    </p:anim>
                                    <p:anim calcmode="lin" valueType="num">
                                      <p:cBhvr>
                                        <p:cTn id="22" dur="1000" fill="hold"/>
                                        <p:tgtEl>
                                          <p:spTgt spid="10"/>
                                        </p:tgtEl>
                                        <p:attrNameLst>
                                          <p:attrName>ppt_h</p:attrName>
                                        </p:attrNameLst>
                                      </p:cBhvr>
                                      <p:tavLst>
                                        <p:tav tm="0">
                                          <p:val>
                                            <p:fltVal val="0"/>
                                          </p:val>
                                        </p:tav>
                                        <p:tav tm="100000">
                                          <p:val>
                                            <p:strVal val="#ppt_h"/>
                                          </p:val>
                                        </p:tav>
                                      </p:tavLst>
                                    </p:anim>
                                    <p:anim calcmode="lin" valueType="num">
                                      <p:cBhvr>
                                        <p:cTn id="23" dur="1000" fill="hold"/>
                                        <p:tgtEl>
                                          <p:spTgt spid="10"/>
                                        </p:tgtEl>
                                        <p:attrNameLst>
                                          <p:attrName>style.rotation</p:attrName>
                                        </p:attrNameLst>
                                      </p:cBhvr>
                                      <p:tavLst>
                                        <p:tav tm="0">
                                          <p:val>
                                            <p:fltVal val="90"/>
                                          </p:val>
                                        </p:tav>
                                        <p:tav tm="100000">
                                          <p:val>
                                            <p:fltVal val="0"/>
                                          </p:val>
                                        </p:tav>
                                      </p:tavLst>
                                    </p:anim>
                                    <p:animEffect transition="in" filter="fade">
                                      <p:cBhvr>
                                        <p:cTn id="2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1" grpId="0"/>
      <p:bldGraphic spid="10" grpId="0">
        <p:bldAsOne/>
      </p:bldGraphic>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2506</TotalTime>
  <Words>1411</Words>
  <Application>Microsoft Office PowerPoint</Application>
  <PresentationFormat>Personnalisé</PresentationFormat>
  <Paragraphs>273</Paragraphs>
  <Slides>24</Slides>
  <Notes>19</Notes>
  <HiddenSlides>0</HiddenSlides>
  <MMClips>0</MMClips>
  <ScaleCrop>false</ScaleCrop>
  <HeadingPairs>
    <vt:vector size="4" baseType="variant">
      <vt:variant>
        <vt:lpstr>Thème</vt:lpstr>
      </vt:variant>
      <vt:variant>
        <vt:i4>5</vt:i4>
      </vt:variant>
      <vt:variant>
        <vt:lpstr>Titres des diapositives</vt:lpstr>
      </vt:variant>
      <vt:variant>
        <vt:i4>24</vt:i4>
      </vt:variant>
    </vt:vector>
  </HeadingPairs>
  <TitlesOfParts>
    <vt:vector size="29" baseType="lpstr">
      <vt:lpstr>1_Office Theme</vt:lpstr>
      <vt:lpstr>2_Office Theme</vt:lpstr>
      <vt:lpstr>3_Office Theme</vt:lpstr>
      <vt:lpstr>4_Office Theme</vt:lpstr>
      <vt:lpstr>5_Office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Bilan</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AHM</cp:lastModifiedBy>
  <cp:revision>342</cp:revision>
  <dcterms:created xsi:type="dcterms:W3CDTF">2012-04-26T17:06:14Z</dcterms:created>
  <dcterms:modified xsi:type="dcterms:W3CDTF">2022-06-19T10:11:27Z</dcterms:modified>
</cp:coreProperties>
</file>